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327650" cy="3779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F6F7"/>
    <a:srgbClr val="43E1E5"/>
    <a:srgbClr val="F23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2" autoAdjust="0"/>
    <p:restoredTop sz="94660"/>
  </p:normalViewPr>
  <p:slideViewPr>
    <p:cSldViewPr snapToGrid="0">
      <p:cViewPr varScale="1">
        <p:scale>
          <a:sx n="204" d="100"/>
          <a:sy n="204" d="100"/>
        </p:scale>
        <p:origin x="150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618599"/>
            <a:ext cx="4528503" cy="1315944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1985290"/>
            <a:ext cx="3995738" cy="912586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da-DK" smtClean="0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502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02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201241"/>
            <a:ext cx="1148775" cy="32032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201241"/>
            <a:ext cx="3379728" cy="32032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0689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28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942336"/>
            <a:ext cx="4595098" cy="1572307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2529518"/>
            <a:ext cx="4595098" cy="826839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89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1006207"/>
            <a:ext cx="2264251" cy="2398272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1006207"/>
            <a:ext cx="2264251" cy="2398272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50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01242"/>
            <a:ext cx="4595098" cy="730594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926586"/>
            <a:ext cx="2253845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1380691"/>
            <a:ext cx="2253845" cy="20307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926586"/>
            <a:ext cx="2264945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1380691"/>
            <a:ext cx="2264945" cy="20307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079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914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66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51989"/>
            <a:ext cx="1718306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544227"/>
            <a:ext cx="2697123" cy="268613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1133952"/>
            <a:ext cx="1718306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039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51989"/>
            <a:ext cx="1718306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544227"/>
            <a:ext cx="2697123" cy="268613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1133952"/>
            <a:ext cx="1718306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037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201242"/>
            <a:ext cx="4595098" cy="730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1006207"/>
            <a:ext cx="4595098" cy="239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3503351"/>
            <a:ext cx="1198721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58A12-9FB7-4F2B-A272-8F652CB2191D}" type="datetimeFigureOut">
              <a:rPr lang="da-DK" smtClean="0"/>
              <a:t>11-09-2019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3503351"/>
            <a:ext cx="179808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3503351"/>
            <a:ext cx="1198721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076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ladsanvisning@vejle.dk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5327650" cy="377983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Tekstfelt 2"/>
          <p:cNvSpPr txBox="1"/>
          <p:nvPr/>
        </p:nvSpPr>
        <p:spPr>
          <a:xfrm>
            <a:off x="1090374" y="876928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/>
              <a:t>Sundhedsplejersken</a:t>
            </a:r>
            <a:endParaRPr lang="da-DK" sz="900" b="1" dirty="0"/>
          </a:p>
          <a:p>
            <a:endParaRPr lang="da-DK" sz="900" dirty="0" smtClean="0"/>
          </a:p>
          <a:p>
            <a:pPr marL="228600" indent="-228600">
              <a:buFont typeface="+mj-lt"/>
              <a:buAutoNum type="arabicPeriod"/>
            </a:pPr>
            <a:r>
              <a:rPr lang="da-DK" sz="900" dirty="0"/>
              <a:t>….. vurderer ved 9 måneders besøget </a:t>
            </a:r>
            <a:r>
              <a:rPr lang="da-DK" sz="900" dirty="0" smtClean="0"/>
              <a:t>sammen </a:t>
            </a:r>
            <a:r>
              <a:rPr lang="da-DK" sz="900" dirty="0"/>
              <a:t>med forældrene, om det giver </a:t>
            </a:r>
            <a:r>
              <a:rPr lang="da-DK" sz="900" dirty="0" smtClean="0"/>
              <a:t>mening, at sundhedsplejersken deltager i opstartsmøde med dagtilbud. Hvis det giver mening, afleveres postkortet til forældrene. Postkortet er anledning til en god snak om formålet med, at sundhedsplejersken kan deltage i opstartsmøde i dagpleje eller vuggestue og at </a:t>
            </a:r>
            <a:r>
              <a:rPr lang="da-DK" sz="900" dirty="0"/>
              <a:t>få mundtlig samtykke fra </a:t>
            </a:r>
            <a:r>
              <a:rPr lang="da-DK" sz="900" dirty="0" smtClean="0"/>
              <a:t>forældrene til at sundhedsplejersken deltager.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900" dirty="0" smtClean="0"/>
              <a:t>…. giver besked til pladsanvisningen på </a:t>
            </a:r>
            <a:r>
              <a:rPr lang="da-DK" sz="900" dirty="0" smtClean="0">
                <a:hlinkClick r:id="rId2"/>
              </a:rPr>
              <a:t>pladsanvisning@vejle.dk</a:t>
            </a:r>
            <a:r>
              <a:rPr lang="da-DK" sz="900" dirty="0" smtClean="0"/>
              <a:t> om, at sundhedsplejersken (NAVN) gerne vil deltage i opstartsmøde. </a:t>
            </a:r>
          </a:p>
          <a:p>
            <a:endParaRPr lang="da-DK" sz="900" b="1" dirty="0" smtClean="0"/>
          </a:p>
          <a:p>
            <a:r>
              <a:rPr lang="da-DK" sz="1200" b="1" dirty="0" smtClean="0"/>
              <a:t>Dagtilbud</a:t>
            </a:r>
          </a:p>
          <a:p>
            <a:endParaRPr lang="da-DK" sz="1200" b="1" dirty="0"/>
          </a:p>
          <a:p>
            <a:pPr marL="228600" indent="-228600">
              <a:buAutoNum type="arabicPeriod"/>
            </a:pPr>
            <a:r>
              <a:rPr lang="da-DK" sz="900" dirty="0" smtClean="0"/>
              <a:t>….. tjekker ventelisten. Ud for barnets CPR nr. vil sundhedsplejerskens navn fremgå, hvis hun skal inviteres med til opstartsmøde. </a:t>
            </a:r>
          </a:p>
          <a:p>
            <a:pPr marL="228600" indent="-228600">
              <a:buAutoNum type="arabicPeriod"/>
            </a:pPr>
            <a:r>
              <a:rPr lang="da-DK" sz="900" dirty="0" smtClean="0"/>
              <a:t>…. pladsanvisningen giver besked til institutionsleder.</a:t>
            </a:r>
          </a:p>
          <a:p>
            <a:pPr marL="228600" indent="-228600">
              <a:buAutoNum type="arabicPeriod"/>
            </a:pPr>
            <a:r>
              <a:rPr lang="da-DK" sz="900" dirty="0" smtClean="0"/>
              <a:t>…. institutionsleder indkalder sundhedsplejersken og sætter punkt på dagsorden: ”Input fra sundhedsplejen”. </a:t>
            </a:r>
          </a:p>
          <a:p>
            <a:endParaRPr lang="da-DK" sz="900" b="1" dirty="0"/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38" y="16044"/>
            <a:ext cx="5305930" cy="816495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>
            <a:off x="814137" y="103273"/>
            <a:ext cx="4375483" cy="71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da-DK" sz="20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QUICKGUIDE </a:t>
            </a: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da-DK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da-DK" sz="1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 opstart i vuggestue og dagpleje – hvem gør hvad?</a:t>
            </a:r>
            <a:endParaRPr lang="da-DK" sz="11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Billed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64519" y="1992991"/>
            <a:ext cx="842400" cy="456300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64997" y="2952770"/>
            <a:ext cx="842400" cy="45725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239" y="1009325"/>
            <a:ext cx="496960" cy="73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56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145</Words>
  <Application>Microsoft Office PowerPoint</Application>
  <PresentationFormat>Brugerdefineret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PowerPoint-præsentation</vt:lpstr>
    </vt:vector>
  </TitlesOfParts>
  <Company>Vejle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Britt Søvsø Mikkelsen  Familie &amp; Forebyggelse  Børn og Unge  Vejle Kommune</dc:creator>
  <cp:lastModifiedBy>Julie Marie Skovmark Elsborg  Sundhedsplejen - Administrativt personale  Børn og Unge  Vejle Kommune</cp:lastModifiedBy>
  <cp:revision>37</cp:revision>
  <cp:lastPrinted>2019-04-23T10:51:27Z</cp:lastPrinted>
  <dcterms:created xsi:type="dcterms:W3CDTF">2019-04-12T12:00:08Z</dcterms:created>
  <dcterms:modified xsi:type="dcterms:W3CDTF">2019-09-11T12:14:24Z</dcterms:modified>
</cp:coreProperties>
</file>