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6" r:id="rId2"/>
    <p:sldId id="265" r:id="rId3"/>
    <p:sldId id="257" r:id="rId4"/>
    <p:sldId id="266" r:id="rId5"/>
    <p:sldId id="259" r:id="rId6"/>
    <p:sldId id="261" r:id="rId7"/>
    <p:sldId id="260" r:id="rId8"/>
    <p:sldId id="262" r:id="rId9"/>
  </p:sldIdLst>
  <p:sldSz cx="12192000" cy="6858000"/>
  <p:notesSz cx="6797675" cy="9926638"/>
  <p:embeddedFontLst>
    <p:embeddedFont>
      <p:font typeface="K2D" panose="00000500000000000000" pitchFamily="2" charset="-34"/>
      <p:regular r:id="rId11"/>
      <p:bold r:id="rId12"/>
      <p:italic r:id="rId13"/>
      <p:boldItalic r:id="rId14"/>
    </p:embeddedFont>
    <p:embeddedFont>
      <p:font typeface="K2D Light" panose="00000400000000000000" pitchFamily="2" charset="-34"/>
      <p:regular r:id="rId15"/>
      <p:italic r:id="rId16"/>
    </p:embeddedFont>
    <p:embeddedFont>
      <p:font typeface="K2D Medium" panose="00000600000000000000" pitchFamily="2" charset="-34"/>
      <p:regular r:id="rId17"/>
      <p:italic r:id="rId18"/>
    </p:embeddedFont>
  </p:embeddedFontLst>
  <p:custDataLst>
    <p:tags r:id="rId19"/>
  </p:custDataLst>
  <p:defaultTextStyle>
    <a:defPPr>
      <a:defRPr lang="da-DK"/>
    </a:defPPr>
    <a:lvl1pPr marL="0" algn="l" defTabSz="1385196" rtl="0" eaLnBrk="1" latinLnBrk="0" hangingPunct="1">
      <a:defRPr sz="2727" kern="1200">
        <a:solidFill>
          <a:schemeClr val="tx1"/>
        </a:solidFill>
        <a:latin typeface="+mn-lt"/>
        <a:ea typeface="+mn-ea"/>
        <a:cs typeface="+mn-cs"/>
      </a:defRPr>
    </a:lvl1pPr>
    <a:lvl2pPr marL="692600" algn="l" defTabSz="1385196" rtl="0" eaLnBrk="1" latinLnBrk="0" hangingPunct="1">
      <a:defRPr sz="2727" kern="1200">
        <a:solidFill>
          <a:schemeClr val="tx1"/>
        </a:solidFill>
        <a:latin typeface="+mn-lt"/>
        <a:ea typeface="+mn-ea"/>
        <a:cs typeface="+mn-cs"/>
      </a:defRPr>
    </a:lvl2pPr>
    <a:lvl3pPr marL="1385196" algn="l" defTabSz="1385196" rtl="0" eaLnBrk="1" latinLnBrk="0" hangingPunct="1">
      <a:defRPr sz="2727" kern="1200">
        <a:solidFill>
          <a:schemeClr val="tx1"/>
        </a:solidFill>
        <a:latin typeface="+mn-lt"/>
        <a:ea typeface="+mn-ea"/>
        <a:cs typeface="+mn-cs"/>
      </a:defRPr>
    </a:lvl3pPr>
    <a:lvl4pPr marL="2077799" algn="l" defTabSz="1385196" rtl="0" eaLnBrk="1" latinLnBrk="0" hangingPunct="1">
      <a:defRPr sz="2727" kern="1200">
        <a:solidFill>
          <a:schemeClr val="tx1"/>
        </a:solidFill>
        <a:latin typeface="+mn-lt"/>
        <a:ea typeface="+mn-ea"/>
        <a:cs typeface="+mn-cs"/>
      </a:defRPr>
    </a:lvl4pPr>
    <a:lvl5pPr marL="2770396" algn="l" defTabSz="1385196" rtl="0" eaLnBrk="1" latinLnBrk="0" hangingPunct="1">
      <a:defRPr sz="2727" kern="1200">
        <a:solidFill>
          <a:schemeClr val="tx1"/>
        </a:solidFill>
        <a:latin typeface="+mn-lt"/>
        <a:ea typeface="+mn-ea"/>
        <a:cs typeface="+mn-cs"/>
      </a:defRPr>
    </a:lvl5pPr>
    <a:lvl6pPr marL="3462995" algn="l" defTabSz="1385196" rtl="0" eaLnBrk="1" latinLnBrk="0" hangingPunct="1">
      <a:defRPr sz="2727" kern="1200">
        <a:solidFill>
          <a:schemeClr val="tx1"/>
        </a:solidFill>
        <a:latin typeface="+mn-lt"/>
        <a:ea typeface="+mn-ea"/>
        <a:cs typeface="+mn-cs"/>
      </a:defRPr>
    </a:lvl6pPr>
    <a:lvl7pPr marL="4155591" algn="l" defTabSz="1385196" rtl="0" eaLnBrk="1" latinLnBrk="0" hangingPunct="1">
      <a:defRPr sz="2727" kern="1200">
        <a:solidFill>
          <a:schemeClr val="tx1"/>
        </a:solidFill>
        <a:latin typeface="+mn-lt"/>
        <a:ea typeface="+mn-ea"/>
        <a:cs typeface="+mn-cs"/>
      </a:defRPr>
    </a:lvl7pPr>
    <a:lvl8pPr marL="4848193" algn="l" defTabSz="1385196" rtl="0" eaLnBrk="1" latinLnBrk="0" hangingPunct="1">
      <a:defRPr sz="2727" kern="1200">
        <a:solidFill>
          <a:schemeClr val="tx1"/>
        </a:solidFill>
        <a:latin typeface="+mn-lt"/>
        <a:ea typeface="+mn-ea"/>
        <a:cs typeface="+mn-cs"/>
      </a:defRPr>
    </a:lvl8pPr>
    <a:lvl9pPr marL="5540793" algn="l" defTabSz="1385196" rtl="0" eaLnBrk="1" latinLnBrk="0" hangingPunct="1">
      <a:defRPr sz="272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1CD99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33" autoAdjust="0"/>
  </p:normalViewPr>
  <p:slideViewPr>
    <p:cSldViewPr snapToGrid="0">
      <p:cViewPr varScale="1">
        <p:scale>
          <a:sx n="60" d="100"/>
          <a:sy n="60" d="100"/>
        </p:scale>
        <p:origin x="43" y="4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4BD32F-2D3B-4249-B1F3-578D3494186F}" type="datetimeFigureOut">
              <a:rPr lang="da-DK" smtClean="0"/>
              <a:t>26-06-2026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B66BC-2A12-4851-A3BE-E80C1D65C2C3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58817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Jeg tror, det er godt at starte med en helt overordnet ramme for arbejdet</a:t>
            </a: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13851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4140FB-7D6B-4B79-98BE-36B6EA0C8FD1}" type="slidenum">
              <a:rPr kumimoji="0" lang="da-DK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138519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a-DK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1774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I stedet for de to nederste pinde kunne, der stå:</a:t>
            </a:r>
          </a:p>
          <a:p>
            <a:r>
              <a:rPr lang="da-DK" dirty="0"/>
              <a:t>- Er tilgængelig på kommunens hjemmeside (og et link)</a:t>
            </a: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13851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4140FB-7D6B-4B79-98BE-36B6EA0C8FD1}" type="slidenum">
              <a:rPr kumimoji="0" lang="da-DK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138519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a-DK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417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el 2">
            <a:extLst>
              <a:ext uri="{FF2B5EF4-FFF2-40B4-BE49-F238E27FC236}">
                <a16:creationId xmlns:a16="http://schemas.microsoft.com/office/drawing/2014/main" id="{41E718B0-B1C3-49DA-80D7-016684D3C7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1200" y="533990"/>
            <a:ext cx="9144000" cy="3960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226346" indent="0" algn="ctr">
              <a:buNone/>
              <a:defRPr sz="991"/>
            </a:lvl2pPr>
            <a:lvl3pPr marL="452691" indent="0" algn="ctr">
              <a:buNone/>
              <a:defRPr sz="892"/>
            </a:lvl3pPr>
            <a:lvl4pPr marL="679038" indent="0" algn="ctr">
              <a:buNone/>
              <a:defRPr sz="792"/>
            </a:lvl4pPr>
            <a:lvl5pPr marL="905381" indent="0" algn="ctr">
              <a:buNone/>
              <a:defRPr sz="792"/>
            </a:lvl5pPr>
            <a:lvl6pPr marL="1131726" indent="0" algn="ctr">
              <a:buNone/>
              <a:defRPr sz="792"/>
            </a:lvl6pPr>
            <a:lvl7pPr marL="1358071" indent="0" algn="ctr">
              <a:buNone/>
              <a:defRPr sz="792"/>
            </a:lvl7pPr>
            <a:lvl8pPr marL="1584415" indent="0" algn="ctr">
              <a:buNone/>
              <a:defRPr sz="792"/>
            </a:lvl8pPr>
            <a:lvl9pPr marL="1810760" indent="0" algn="ctr">
              <a:buNone/>
              <a:defRPr sz="792"/>
            </a:lvl9pPr>
          </a:lstStyle>
          <a:p>
            <a:r>
              <a:rPr lang="da-DK"/>
              <a:t>Klik for at redigere undertiteltypografien i masteren</a:t>
            </a:r>
            <a:endParaRPr lang="da-DK" dirty="0"/>
          </a:p>
        </p:txBody>
      </p:sp>
      <p:sp>
        <p:nvSpPr>
          <p:cNvPr id="10" name="Pladsholder til tekst 9">
            <a:extLst>
              <a:ext uri="{FF2B5EF4-FFF2-40B4-BE49-F238E27FC236}">
                <a16:creationId xmlns:a16="http://schemas.microsoft.com/office/drawing/2014/main" id="{8534E40B-D120-400A-B347-AFFB07458E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200" y="6120000"/>
            <a:ext cx="4265100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EFE94284-5862-7EF9-81D6-E76F3E7F14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3076" y="2232000"/>
            <a:ext cx="7808492" cy="899327"/>
          </a:xfrm>
        </p:spPr>
        <p:txBody>
          <a:bodyPr anchor="t"/>
          <a:lstStyle>
            <a:lvl1pPr algn="l">
              <a:defRPr sz="660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/>
              <a:t>Klik for at redigere titeltypografien i masteren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219400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Punktopstilling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>
            <a:extLst>
              <a:ext uri="{FF2B5EF4-FFF2-40B4-BE49-F238E27FC236}">
                <a16:creationId xmlns:a16="http://schemas.microsoft.com/office/drawing/2014/main" id="{00CA11AF-2218-3910-CB89-9531BBCBD8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12" name="Pladsholder til tekst 9">
            <a:extLst>
              <a:ext uri="{FF2B5EF4-FFF2-40B4-BE49-F238E27FC236}">
                <a16:creationId xmlns:a16="http://schemas.microsoft.com/office/drawing/2014/main" id="{4E87056D-8873-4113-84B2-795596C5CC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199" y="6120000"/>
            <a:ext cx="4103175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tx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05AF2888-0F38-EDF0-C239-C55F3C59FC8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42000" y="1943101"/>
            <a:ext cx="7216200" cy="1069042"/>
          </a:xfrm>
        </p:spPr>
        <p:txBody>
          <a:bodyPr tIns="360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</p:spTree>
    <p:extLst>
      <p:ext uri="{BB962C8B-B14F-4D97-AF65-F5344CB8AC3E}">
        <p14:creationId xmlns:p14="http://schemas.microsoft.com/office/powerpoint/2010/main" val="2759049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unktopstilling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>
            <a:extLst>
              <a:ext uri="{FF2B5EF4-FFF2-40B4-BE49-F238E27FC236}">
                <a16:creationId xmlns:a16="http://schemas.microsoft.com/office/drawing/2014/main" id="{00CA11AF-2218-3910-CB89-9531BBCBD8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42000" y="546847"/>
            <a:ext cx="9614100" cy="618565"/>
          </a:xfrm>
        </p:spPr>
        <p:txBody>
          <a:bodyPr tIns="360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54B0934C-AF75-4B4E-933E-976996E4E7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242000" y="1264024"/>
            <a:ext cx="9614100" cy="4003301"/>
          </a:xfrm>
        </p:spPr>
        <p:txBody>
          <a:bodyPr tIns="46800"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226345" indent="0">
              <a:buFontTx/>
              <a:buNone/>
              <a:defRPr sz="2400"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 sz="2400"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 sz="2400"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12" name="Pladsholder til tekst 9">
            <a:extLst>
              <a:ext uri="{FF2B5EF4-FFF2-40B4-BE49-F238E27FC236}">
                <a16:creationId xmlns:a16="http://schemas.microsoft.com/office/drawing/2014/main" id="{4E87056D-8873-4113-84B2-795596C5CC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199" y="6120000"/>
            <a:ext cx="4255575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tx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1549359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Punktopstilling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>
            <a:extLst>
              <a:ext uri="{FF2B5EF4-FFF2-40B4-BE49-F238E27FC236}">
                <a16:creationId xmlns:a16="http://schemas.microsoft.com/office/drawing/2014/main" id="{00CA11AF-2218-3910-CB89-9531BBCBD8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375350" y="1670797"/>
            <a:ext cx="9614100" cy="618565"/>
          </a:xfrm>
        </p:spPr>
        <p:txBody>
          <a:bodyPr tIns="360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54B0934C-AF75-4B4E-933E-976996E4E7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375350" y="2387975"/>
            <a:ext cx="9614100" cy="3117476"/>
          </a:xfrm>
        </p:spPr>
        <p:txBody>
          <a:bodyPr tIns="46800"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226345" indent="0">
              <a:buFontTx/>
              <a:buNone/>
              <a:defRPr sz="2400"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 sz="2400"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 sz="2400"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12" name="Pladsholder til tekst 9">
            <a:extLst>
              <a:ext uri="{FF2B5EF4-FFF2-40B4-BE49-F238E27FC236}">
                <a16:creationId xmlns:a16="http://schemas.microsoft.com/office/drawing/2014/main" id="{4E87056D-8873-4113-84B2-795596C5CC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199" y="6120000"/>
            <a:ext cx="4179375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660203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Punktopstilling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>
            <a:extLst>
              <a:ext uri="{FF2B5EF4-FFF2-40B4-BE49-F238E27FC236}">
                <a16:creationId xmlns:a16="http://schemas.microsoft.com/office/drawing/2014/main" id="{00CA11AF-2218-3910-CB89-9531BBCBD8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375350" y="1670797"/>
            <a:ext cx="9614100" cy="618565"/>
          </a:xfrm>
        </p:spPr>
        <p:txBody>
          <a:bodyPr tIns="360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54B0934C-AF75-4B4E-933E-976996E4E7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375350" y="2387975"/>
            <a:ext cx="9614100" cy="3117476"/>
          </a:xfrm>
        </p:spPr>
        <p:txBody>
          <a:bodyPr tIns="46800"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226345" indent="0">
              <a:buFontTx/>
              <a:buNone/>
              <a:defRPr sz="2400"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 sz="2400"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 sz="2400"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12" name="Pladsholder til tekst 9">
            <a:extLst>
              <a:ext uri="{FF2B5EF4-FFF2-40B4-BE49-F238E27FC236}">
                <a16:creationId xmlns:a16="http://schemas.microsoft.com/office/drawing/2014/main" id="{4E87056D-8873-4113-84B2-795596C5CC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199" y="6120000"/>
            <a:ext cx="4103175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862829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unktopstilling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>
            <a:extLst>
              <a:ext uri="{FF2B5EF4-FFF2-40B4-BE49-F238E27FC236}">
                <a16:creationId xmlns:a16="http://schemas.microsoft.com/office/drawing/2014/main" id="{38E07A92-BF7E-BDE4-9877-F42EE64557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724024" y="546848"/>
            <a:ext cx="9124875" cy="582705"/>
          </a:xfrm>
        </p:spPr>
        <p:txBody>
          <a:bodyPr tIns="360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54B0934C-AF75-4B4E-933E-976996E4E7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724025" y="1210236"/>
            <a:ext cx="9132076" cy="4323352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226345" indent="0">
              <a:buFontTx/>
              <a:buNone/>
              <a:defRPr sz="2400"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 sz="2400"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 sz="2400"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12" name="Pladsholder til tekst 9">
            <a:extLst>
              <a:ext uri="{FF2B5EF4-FFF2-40B4-BE49-F238E27FC236}">
                <a16:creationId xmlns:a16="http://schemas.microsoft.com/office/drawing/2014/main" id="{6735D9A1-9B3A-4681-9EBB-1A5229CE04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199" y="6120000"/>
            <a:ext cx="4084125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88755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unktopstilling 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>
            <a:extLst>
              <a:ext uri="{FF2B5EF4-FFF2-40B4-BE49-F238E27FC236}">
                <a16:creationId xmlns:a16="http://schemas.microsoft.com/office/drawing/2014/main" id="{C1AF7492-D6FF-5918-AB9D-A802641CA4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42000" y="546847"/>
            <a:ext cx="9613802" cy="546847"/>
          </a:xfrm>
        </p:spPr>
        <p:txBody>
          <a:bodyPr tIns="36000" anchor="t"/>
          <a:lstStyle>
            <a:lvl1pPr algn="l">
              <a:defRPr sz="4000" b="1">
                <a:solidFill>
                  <a:schemeClr val="tx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54B0934C-AF75-4B4E-933E-976996E4E7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242000" y="1264024"/>
            <a:ext cx="9613802" cy="4269564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tx1"/>
                </a:solidFill>
              </a:defRPr>
            </a:lvl1pPr>
            <a:lvl2pPr marL="226345" indent="0">
              <a:buFontTx/>
              <a:buNone/>
              <a:defRPr sz="2400">
                <a:solidFill>
                  <a:schemeClr val="tx1"/>
                </a:solidFill>
              </a:defRPr>
            </a:lvl2pPr>
            <a:lvl3pPr marL="452690" indent="0">
              <a:buFontTx/>
              <a:buNone/>
              <a:defRPr sz="2400">
                <a:solidFill>
                  <a:schemeClr val="tx1"/>
                </a:solidFill>
              </a:defRPr>
            </a:lvl3pPr>
            <a:lvl4pPr marL="679035" indent="0">
              <a:buFontTx/>
              <a:buNone/>
              <a:defRPr sz="2400">
                <a:solidFill>
                  <a:schemeClr val="tx1"/>
                </a:solidFill>
              </a:defRPr>
            </a:lvl4pPr>
            <a:lvl5pPr marL="905380" indent="0">
              <a:buFontTx/>
              <a:buNone/>
              <a:defRPr sz="2400">
                <a:solidFill>
                  <a:schemeClr val="tx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13" name="Pladsholder til tekst 9">
            <a:extLst>
              <a:ext uri="{FF2B5EF4-FFF2-40B4-BE49-F238E27FC236}">
                <a16:creationId xmlns:a16="http://schemas.microsoft.com/office/drawing/2014/main" id="{C9DEC187-92B0-4AC2-B6F0-10D47BB0EF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199" y="6120000"/>
            <a:ext cx="4026975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tx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925417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Punktopstilling 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>
            <a:extLst>
              <a:ext uri="{FF2B5EF4-FFF2-40B4-BE49-F238E27FC236}">
                <a16:creationId xmlns:a16="http://schemas.microsoft.com/office/drawing/2014/main" id="{C1AF7492-D6FF-5918-AB9D-A802641CA4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42000" y="546847"/>
            <a:ext cx="9613802" cy="546847"/>
          </a:xfrm>
        </p:spPr>
        <p:txBody>
          <a:bodyPr tIns="360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54B0934C-AF75-4B4E-933E-976996E4E7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242000" y="1264024"/>
            <a:ext cx="9613802" cy="4269564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226345" indent="0">
              <a:buFontTx/>
              <a:buNone/>
              <a:defRPr sz="2400"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 sz="2400"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 sz="2400"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13" name="Pladsholder til tekst 9">
            <a:extLst>
              <a:ext uri="{FF2B5EF4-FFF2-40B4-BE49-F238E27FC236}">
                <a16:creationId xmlns:a16="http://schemas.microsoft.com/office/drawing/2014/main" id="{C9DEC187-92B0-4AC2-B6F0-10D47BB0EF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199" y="6120000"/>
            <a:ext cx="4026975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91022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Punktopstilling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>
            <a:extLst>
              <a:ext uri="{FF2B5EF4-FFF2-40B4-BE49-F238E27FC236}">
                <a16:creationId xmlns:a16="http://schemas.microsoft.com/office/drawing/2014/main" id="{FF1F3D86-1D7F-7A4A-869E-29F220A6A4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42000" y="546847"/>
            <a:ext cx="9613802" cy="546847"/>
          </a:xfrm>
        </p:spPr>
        <p:txBody>
          <a:bodyPr tIns="360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54B0934C-AF75-4B4E-933E-976996E4E7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242000" y="1264024"/>
            <a:ext cx="9613802" cy="4269564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226345" indent="0">
              <a:buFontTx/>
              <a:buNone/>
              <a:defRPr sz="2400"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 sz="2400"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 sz="2400"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13" name="Pladsholder til tekst 9">
            <a:extLst>
              <a:ext uri="{FF2B5EF4-FFF2-40B4-BE49-F238E27FC236}">
                <a16:creationId xmlns:a16="http://schemas.microsoft.com/office/drawing/2014/main" id="{C9DEC187-92B0-4AC2-B6F0-10D47BB0EF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200" y="6120000"/>
            <a:ext cx="4093650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solidFill>
                  <a:schemeClr val="bg2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3023820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slide_Type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lede 6">
            <a:extLst>
              <a:ext uri="{FF2B5EF4-FFF2-40B4-BE49-F238E27FC236}">
                <a16:creationId xmlns:a16="http://schemas.microsoft.com/office/drawing/2014/main" id="{9DBD57F9-0518-4949-85B3-08E7E54B95A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15" name="Pladsholder til tekst 9">
            <a:extLst>
              <a:ext uri="{FF2B5EF4-FFF2-40B4-BE49-F238E27FC236}">
                <a16:creationId xmlns:a16="http://schemas.microsoft.com/office/drawing/2014/main" id="{95739CC6-0260-446D-8E46-620693A698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199" y="6120000"/>
            <a:ext cx="4236525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42000" y="546847"/>
            <a:ext cx="9614100" cy="618565"/>
          </a:xfrm>
        </p:spPr>
        <p:txBody>
          <a:bodyPr tIns="360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9" name="Pladsholder til tekst 3">
            <a:extLst>
              <a:ext uri="{FF2B5EF4-FFF2-40B4-BE49-F238E27FC236}">
                <a16:creationId xmlns:a16="http://schemas.microsoft.com/office/drawing/2014/main" id="{54B0934C-AF75-4B4E-933E-976996E4E7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242000" y="1264023"/>
            <a:ext cx="9614100" cy="3717552"/>
          </a:xfrm>
        </p:spPr>
        <p:txBody>
          <a:bodyPr tIns="46800"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226345" indent="0">
              <a:buFontTx/>
              <a:buNone/>
              <a:defRPr sz="2400"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 sz="2400"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 sz="2400"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01131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lide_Type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lede 9">
            <a:extLst>
              <a:ext uri="{FF2B5EF4-FFF2-40B4-BE49-F238E27FC236}">
                <a16:creationId xmlns:a16="http://schemas.microsoft.com/office/drawing/2014/main" id="{6EC7B464-B280-4821-B4B2-E85BE9BC2F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919825" y="1740834"/>
            <a:ext cx="8470269" cy="674541"/>
          </a:xfrm>
        </p:spPr>
        <p:txBody>
          <a:bodyPr tIns="46800" anchor="t"/>
          <a:lstStyle>
            <a:lvl1pPr algn="l">
              <a:defRPr sz="4000" b="1">
                <a:solidFill>
                  <a:schemeClr val="tx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059D1E83-42E7-47EB-A58D-5512AA4ECC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19826" y="2628340"/>
            <a:ext cx="8470268" cy="2958353"/>
          </a:xfrm>
        </p:spPr>
        <p:txBody>
          <a:bodyPr tIns="36000">
            <a:noAutofit/>
          </a:bodyPr>
          <a:lstStyle>
            <a:lvl1pPr marL="0" indent="0">
              <a:buFontTx/>
              <a:buNone/>
              <a:defRPr sz="2000">
                <a:solidFill>
                  <a:schemeClr val="tx1"/>
                </a:solidFill>
                <a:latin typeface="K2D Medium" panose="00000600000000000000" pitchFamily="2" charset="-34"/>
                <a:cs typeface="K2D Medium" panose="00000600000000000000" pitchFamily="2" charset="-34"/>
              </a:defRPr>
            </a:lvl1pPr>
            <a:lvl2pPr marL="226345" indent="0">
              <a:buFontTx/>
              <a:buNone/>
              <a:defRPr>
                <a:solidFill>
                  <a:schemeClr val="tx1"/>
                </a:solidFill>
              </a:defRPr>
            </a:lvl2pPr>
            <a:lvl3pPr marL="452690" indent="0">
              <a:buFontTx/>
              <a:buNone/>
              <a:defRPr>
                <a:solidFill>
                  <a:schemeClr val="tx1"/>
                </a:solidFill>
              </a:defRPr>
            </a:lvl3pPr>
            <a:lvl4pPr marL="679035" indent="0">
              <a:buFontTx/>
              <a:buNone/>
              <a:defRPr>
                <a:solidFill>
                  <a:schemeClr val="tx1"/>
                </a:solidFill>
              </a:defRPr>
            </a:lvl4pPr>
            <a:lvl5pPr marL="905380" indent="0">
              <a:buFontTx/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3" name="Pladsholder til tekst 9">
            <a:extLst>
              <a:ext uri="{FF2B5EF4-FFF2-40B4-BE49-F238E27FC236}">
                <a16:creationId xmlns:a16="http://schemas.microsoft.com/office/drawing/2014/main" id="{B423D6FE-0778-1632-E3CD-2ED97EB2BE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200" y="6120000"/>
            <a:ext cx="4265100" cy="233999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tx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915102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lide_Type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Billede 12">
            <a:extLst>
              <a:ext uri="{FF2B5EF4-FFF2-40B4-BE49-F238E27FC236}">
                <a16:creationId xmlns:a16="http://schemas.microsoft.com/office/drawing/2014/main" id="{46FCC4F9-91E8-4EDA-9CEB-B0110CC4CB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AA827F49-2543-4B47-9154-FBD937A47EF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40686" y="1272988"/>
            <a:ext cx="5584232" cy="645459"/>
          </a:xfrm>
        </p:spPr>
        <p:txBody>
          <a:bodyPr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7" name="Pladsholder til tekst 4">
            <a:extLst>
              <a:ext uri="{FF2B5EF4-FFF2-40B4-BE49-F238E27FC236}">
                <a16:creationId xmlns:a16="http://schemas.microsoft.com/office/drawing/2014/main" id="{FA533A8C-0106-46EA-8AAF-56869AE658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40686" y="1990165"/>
            <a:ext cx="5584232" cy="3877235"/>
          </a:xfrm>
        </p:spPr>
        <p:txBody>
          <a:bodyPr tIns="36000">
            <a:noAutofit/>
          </a:bodyPr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K2D Medium" panose="00000600000000000000" pitchFamily="2" charset="-34"/>
                <a:cs typeface="K2D Medium" panose="00000600000000000000" pitchFamily="2" charset="-34"/>
              </a:defRPr>
            </a:lvl1pPr>
            <a:lvl2pPr marL="226345" indent="0">
              <a:buFontTx/>
              <a:buNone/>
              <a:defRPr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8" name="Pladsholder til tekst 9">
            <a:extLst>
              <a:ext uri="{FF2B5EF4-FFF2-40B4-BE49-F238E27FC236}">
                <a16:creationId xmlns:a16="http://schemas.microsoft.com/office/drawing/2014/main" id="{9BE87C22-C48D-C8A6-51FA-5A823F218C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200" y="6120000"/>
            <a:ext cx="4265100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2149204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slide_Type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lede 6">
            <a:extLst>
              <a:ext uri="{FF2B5EF4-FFF2-40B4-BE49-F238E27FC236}">
                <a16:creationId xmlns:a16="http://schemas.microsoft.com/office/drawing/2014/main" id="{A351341F-D8BA-4045-A6EE-626A054E71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12" name="Pladsholder til tekst 9">
            <a:extLst>
              <a:ext uri="{FF2B5EF4-FFF2-40B4-BE49-F238E27FC236}">
                <a16:creationId xmlns:a16="http://schemas.microsoft.com/office/drawing/2014/main" id="{DE7631C3-2801-4B8A-86BA-5891BD80B2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200" y="6120000"/>
            <a:ext cx="4150800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42000" y="546847"/>
            <a:ext cx="9614100" cy="618565"/>
          </a:xfrm>
        </p:spPr>
        <p:txBody>
          <a:bodyPr tIns="360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14" name="Pladsholder til tekst 3">
            <a:extLst>
              <a:ext uri="{FF2B5EF4-FFF2-40B4-BE49-F238E27FC236}">
                <a16:creationId xmlns:a16="http://schemas.microsoft.com/office/drawing/2014/main" id="{54B0934C-AF75-4B4E-933E-976996E4E7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242000" y="1264025"/>
            <a:ext cx="9614100" cy="3056964"/>
          </a:xfrm>
        </p:spPr>
        <p:txBody>
          <a:bodyPr tIns="46800"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226345" indent="0">
              <a:buFontTx/>
              <a:buNone/>
              <a:defRPr sz="2400"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 sz="2400"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 sz="2400"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2552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slide_Type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lede 6">
            <a:extLst>
              <a:ext uri="{FF2B5EF4-FFF2-40B4-BE49-F238E27FC236}">
                <a16:creationId xmlns:a16="http://schemas.microsoft.com/office/drawing/2014/main" id="{A351341F-D8BA-4045-A6EE-626A054E71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12" name="Pladsholder til tekst 9">
            <a:extLst>
              <a:ext uri="{FF2B5EF4-FFF2-40B4-BE49-F238E27FC236}">
                <a16:creationId xmlns:a16="http://schemas.microsoft.com/office/drawing/2014/main" id="{DE7631C3-2801-4B8A-86BA-5891BD80B2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200" y="6120000"/>
            <a:ext cx="4150800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tx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42000" y="546847"/>
            <a:ext cx="9614100" cy="618565"/>
          </a:xfrm>
        </p:spPr>
        <p:txBody>
          <a:bodyPr tIns="360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14" name="Pladsholder til tekst 3">
            <a:extLst>
              <a:ext uri="{FF2B5EF4-FFF2-40B4-BE49-F238E27FC236}">
                <a16:creationId xmlns:a16="http://schemas.microsoft.com/office/drawing/2014/main" id="{54B0934C-AF75-4B4E-933E-976996E4E7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242000" y="1264025"/>
            <a:ext cx="9614100" cy="3056964"/>
          </a:xfrm>
        </p:spPr>
        <p:txBody>
          <a:bodyPr tIns="46800"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226345" indent="0">
              <a:buFontTx/>
              <a:buNone/>
              <a:defRPr sz="2400"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 sz="2400"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 sz="2400"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4668092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lide_Type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lede 7">
            <a:extLst>
              <a:ext uri="{FF2B5EF4-FFF2-40B4-BE49-F238E27FC236}">
                <a16:creationId xmlns:a16="http://schemas.microsoft.com/office/drawing/2014/main" id="{C1EA109F-B9C4-4828-BAAB-F7ADEEA8D7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11" name="Pladsholder til billede 10">
            <a:extLst>
              <a:ext uri="{FF2B5EF4-FFF2-40B4-BE49-F238E27FC236}">
                <a16:creationId xmlns:a16="http://schemas.microsoft.com/office/drawing/2014/main" id="{C918915E-BEE7-4BB1-B9B5-5DDCA1742F3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62588" y="274918"/>
            <a:ext cx="5573043" cy="4754071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77"/>
              <a:gd name="connsiteY0" fmla="*/ 0 h 22463"/>
              <a:gd name="connsiteX1" fmla="*/ 21600 w 21677"/>
              <a:gd name="connsiteY1" fmla="*/ 0 h 22463"/>
              <a:gd name="connsiteX2" fmla="*/ 21677 w 21677"/>
              <a:gd name="connsiteY2" fmla="*/ 21940 h 22463"/>
              <a:gd name="connsiteX3" fmla="*/ 0 w 21677"/>
              <a:gd name="connsiteY3" fmla="*/ 20172 h 22463"/>
              <a:gd name="connsiteX4" fmla="*/ 0 w 21677"/>
              <a:gd name="connsiteY4" fmla="*/ 0 h 22463"/>
              <a:gd name="connsiteX0" fmla="*/ 0 w 21677"/>
              <a:gd name="connsiteY0" fmla="*/ 0 h 23519"/>
              <a:gd name="connsiteX1" fmla="*/ 21600 w 21677"/>
              <a:gd name="connsiteY1" fmla="*/ 0 h 23519"/>
              <a:gd name="connsiteX2" fmla="*/ 21677 w 21677"/>
              <a:gd name="connsiteY2" fmla="*/ 21940 h 23519"/>
              <a:gd name="connsiteX3" fmla="*/ 18217 w 21677"/>
              <a:gd name="connsiteY3" fmla="*/ 21498 h 23519"/>
              <a:gd name="connsiteX4" fmla="*/ 0 w 21677"/>
              <a:gd name="connsiteY4" fmla="*/ 20172 h 23519"/>
              <a:gd name="connsiteX5" fmla="*/ 0 w 21677"/>
              <a:gd name="connsiteY5" fmla="*/ 0 h 23519"/>
              <a:gd name="connsiteX0" fmla="*/ 0 w 21677"/>
              <a:gd name="connsiteY0" fmla="*/ 0 h 22138"/>
              <a:gd name="connsiteX1" fmla="*/ 21600 w 21677"/>
              <a:gd name="connsiteY1" fmla="*/ 0 h 22138"/>
              <a:gd name="connsiteX2" fmla="*/ 21677 w 21677"/>
              <a:gd name="connsiteY2" fmla="*/ 21940 h 22138"/>
              <a:gd name="connsiteX3" fmla="*/ 18217 w 21677"/>
              <a:gd name="connsiteY3" fmla="*/ 21498 h 22138"/>
              <a:gd name="connsiteX4" fmla="*/ 0 w 21677"/>
              <a:gd name="connsiteY4" fmla="*/ 20172 h 22138"/>
              <a:gd name="connsiteX5" fmla="*/ 0 w 21677"/>
              <a:gd name="connsiteY5" fmla="*/ 0 h 22138"/>
              <a:gd name="connsiteX0" fmla="*/ 0 w 21677"/>
              <a:gd name="connsiteY0" fmla="*/ 0 h 22138"/>
              <a:gd name="connsiteX1" fmla="*/ 21600 w 21677"/>
              <a:gd name="connsiteY1" fmla="*/ 0 h 22138"/>
              <a:gd name="connsiteX2" fmla="*/ 21677 w 21677"/>
              <a:gd name="connsiteY2" fmla="*/ 21940 h 22138"/>
              <a:gd name="connsiteX3" fmla="*/ 20165 w 21677"/>
              <a:gd name="connsiteY3" fmla="*/ 21904 h 22138"/>
              <a:gd name="connsiteX4" fmla="*/ 18217 w 21677"/>
              <a:gd name="connsiteY4" fmla="*/ 21498 h 22138"/>
              <a:gd name="connsiteX5" fmla="*/ 0 w 21677"/>
              <a:gd name="connsiteY5" fmla="*/ 20172 h 22138"/>
              <a:gd name="connsiteX6" fmla="*/ 0 w 21677"/>
              <a:gd name="connsiteY6" fmla="*/ 0 h 22138"/>
              <a:gd name="connsiteX0" fmla="*/ 0 w 21677"/>
              <a:gd name="connsiteY0" fmla="*/ 0 h 22115"/>
              <a:gd name="connsiteX1" fmla="*/ 21600 w 21677"/>
              <a:gd name="connsiteY1" fmla="*/ 0 h 22115"/>
              <a:gd name="connsiteX2" fmla="*/ 21677 w 21677"/>
              <a:gd name="connsiteY2" fmla="*/ 21940 h 22115"/>
              <a:gd name="connsiteX3" fmla="*/ 20165 w 21677"/>
              <a:gd name="connsiteY3" fmla="*/ 21904 h 22115"/>
              <a:gd name="connsiteX4" fmla="*/ 18012 w 21677"/>
              <a:gd name="connsiteY4" fmla="*/ 21436 h 22115"/>
              <a:gd name="connsiteX5" fmla="*/ 0 w 21677"/>
              <a:gd name="connsiteY5" fmla="*/ 20172 h 22115"/>
              <a:gd name="connsiteX6" fmla="*/ 0 w 21677"/>
              <a:gd name="connsiteY6" fmla="*/ 0 h 22115"/>
              <a:gd name="connsiteX0" fmla="*/ 0 w 21677"/>
              <a:gd name="connsiteY0" fmla="*/ 0 h 21957"/>
              <a:gd name="connsiteX1" fmla="*/ 21600 w 21677"/>
              <a:gd name="connsiteY1" fmla="*/ 0 h 21957"/>
              <a:gd name="connsiteX2" fmla="*/ 21677 w 21677"/>
              <a:gd name="connsiteY2" fmla="*/ 21940 h 21957"/>
              <a:gd name="connsiteX3" fmla="*/ 20165 w 21677"/>
              <a:gd name="connsiteY3" fmla="*/ 21904 h 21957"/>
              <a:gd name="connsiteX4" fmla="*/ 18012 w 21677"/>
              <a:gd name="connsiteY4" fmla="*/ 21436 h 21957"/>
              <a:gd name="connsiteX5" fmla="*/ 14527 w 21677"/>
              <a:gd name="connsiteY5" fmla="*/ 20999 h 21957"/>
              <a:gd name="connsiteX6" fmla="*/ 0 w 21677"/>
              <a:gd name="connsiteY6" fmla="*/ 20172 h 21957"/>
              <a:gd name="connsiteX7" fmla="*/ 0 w 21677"/>
              <a:gd name="connsiteY7" fmla="*/ 0 h 21957"/>
              <a:gd name="connsiteX0" fmla="*/ 0 w 21677"/>
              <a:gd name="connsiteY0" fmla="*/ 0 h 22014"/>
              <a:gd name="connsiteX1" fmla="*/ 21600 w 21677"/>
              <a:gd name="connsiteY1" fmla="*/ 0 h 22014"/>
              <a:gd name="connsiteX2" fmla="*/ 21677 w 21677"/>
              <a:gd name="connsiteY2" fmla="*/ 21940 h 22014"/>
              <a:gd name="connsiteX3" fmla="*/ 20165 w 21677"/>
              <a:gd name="connsiteY3" fmla="*/ 21904 h 22014"/>
              <a:gd name="connsiteX4" fmla="*/ 18012 w 21677"/>
              <a:gd name="connsiteY4" fmla="*/ 21436 h 22014"/>
              <a:gd name="connsiteX5" fmla="*/ 14527 w 21677"/>
              <a:gd name="connsiteY5" fmla="*/ 20999 h 22014"/>
              <a:gd name="connsiteX6" fmla="*/ 11426 w 21677"/>
              <a:gd name="connsiteY6" fmla="*/ 21186 h 22014"/>
              <a:gd name="connsiteX7" fmla="*/ 0 w 21677"/>
              <a:gd name="connsiteY7" fmla="*/ 20172 h 22014"/>
              <a:gd name="connsiteX8" fmla="*/ 0 w 21677"/>
              <a:gd name="connsiteY8" fmla="*/ 0 h 22014"/>
              <a:gd name="connsiteX0" fmla="*/ 0 w 21677"/>
              <a:gd name="connsiteY0" fmla="*/ 0 h 22267"/>
              <a:gd name="connsiteX1" fmla="*/ 21600 w 21677"/>
              <a:gd name="connsiteY1" fmla="*/ 0 h 22267"/>
              <a:gd name="connsiteX2" fmla="*/ 21677 w 21677"/>
              <a:gd name="connsiteY2" fmla="*/ 21940 h 22267"/>
              <a:gd name="connsiteX3" fmla="*/ 20165 w 21677"/>
              <a:gd name="connsiteY3" fmla="*/ 21904 h 22267"/>
              <a:gd name="connsiteX4" fmla="*/ 18012 w 21677"/>
              <a:gd name="connsiteY4" fmla="*/ 21436 h 22267"/>
              <a:gd name="connsiteX5" fmla="*/ 14527 w 21677"/>
              <a:gd name="connsiteY5" fmla="*/ 20999 h 22267"/>
              <a:gd name="connsiteX6" fmla="*/ 10939 w 21677"/>
              <a:gd name="connsiteY6" fmla="*/ 21810 h 22267"/>
              <a:gd name="connsiteX7" fmla="*/ 0 w 21677"/>
              <a:gd name="connsiteY7" fmla="*/ 20172 h 22267"/>
              <a:gd name="connsiteX8" fmla="*/ 0 w 21677"/>
              <a:gd name="connsiteY8" fmla="*/ 0 h 22267"/>
              <a:gd name="connsiteX0" fmla="*/ 0 w 21677"/>
              <a:gd name="connsiteY0" fmla="*/ 0 h 22232"/>
              <a:gd name="connsiteX1" fmla="*/ 21600 w 21677"/>
              <a:gd name="connsiteY1" fmla="*/ 0 h 22232"/>
              <a:gd name="connsiteX2" fmla="*/ 21677 w 21677"/>
              <a:gd name="connsiteY2" fmla="*/ 21940 h 22232"/>
              <a:gd name="connsiteX3" fmla="*/ 20165 w 21677"/>
              <a:gd name="connsiteY3" fmla="*/ 21904 h 22232"/>
              <a:gd name="connsiteX4" fmla="*/ 18012 w 21677"/>
              <a:gd name="connsiteY4" fmla="*/ 21436 h 22232"/>
              <a:gd name="connsiteX5" fmla="*/ 14527 w 21677"/>
              <a:gd name="connsiteY5" fmla="*/ 20999 h 22232"/>
              <a:gd name="connsiteX6" fmla="*/ 12820 w 21677"/>
              <a:gd name="connsiteY6" fmla="*/ 21342 h 22232"/>
              <a:gd name="connsiteX7" fmla="*/ 10939 w 21677"/>
              <a:gd name="connsiteY7" fmla="*/ 21810 h 22232"/>
              <a:gd name="connsiteX8" fmla="*/ 0 w 21677"/>
              <a:gd name="connsiteY8" fmla="*/ 20172 h 22232"/>
              <a:gd name="connsiteX9" fmla="*/ 0 w 21677"/>
              <a:gd name="connsiteY9" fmla="*/ 0 h 22232"/>
              <a:gd name="connsiteX0" fmla="*/ 0 w 21677"/>
              <a:gd name="connsiteY0" fmla="*/ 0 h 22232"/>
              <a:gd name="connsiteX1" fmla="*/ 21600 w 21677"/>
              <a:gd name="connsiteY1" fmla="*/ 0 h 22232"/>
              <a:gd name="connsiteX2" fmla="*/ 21677 w 21677"/>
              <a:gd name="connsiteY2" fmla="*/ 21940 h 22232"/>
              <a:gd name="connsiteX3" fmla="*/ 20165 w 21677"/>
              <a:gd name="connsiteY3" fmla="*/ 21904 h 22232"/>
              <a:gd name="connsiteX4" fmla="*/ 18012 w 21677"/>
              <a:gd name="connsiteY4" fmla="*/ 21436 h 22232"/>
              <a:gd name="connsiteX5" fmla="*/ 14527 w 21677"/>
              <a:gd name="connsiteY5" fmla="*/ 20999 h 22232"/>
              <a:gd name="connsiteX6" fmla="*/ 12820 w 21677"/>
              <a:gd name="connsiteY6" fmla="*/ 21342 h 22232"/>
              <a:gd name="connsiteX7" fmla="*/ 10939 w 21677"/>
              <a:gd name="connsiteY7" fmla="*/ 21810 h 22232"/>
              <a:gd name="connsiteX8" fmla="*/ 0 w 21677"/>
              <a:gd name="connsiteY8" fmla="*/ 20172 h 22232"/>
              <a:gd name="connsiteX9" fmla="*/ 0 w 21677"/>
              <a:gd name="connsiteY9" fmla="*/ 0 h 22232"/>
              <a:gd name="connsiteX0" fmla="*/ 0 w 21677"/>
              <a:gd name="connsiteY0" fmla="*/ 0 h 22232"/>
              <a:gd name="connsiteX1" fmla="*/ 21600 w 21677"/>
              <a:gd name="connsiteY1" fmla="*/ 0 h 22232"/>
              <a:gd name="connsiteX2" fmla="*/ 21677 w 21677"/>
              <a:gd name="connsiteY2" fmla="*/ 21940 h 22232"/>
              <a:gd name="connsiteX3" fmla="*/ 20165 w 21677"/>
              <a:gd name="connsiteY3" fmla="*/ 21904 h 22232"/>
              <a:gd name="connsiteX4" fmla="*/ 18012 w 21677"/>
              <a:gd name="connsiteY4" fmla="*/ 21436 h 22232"/>
              <a:gd name="connsiteX5" fmla="*/ 14527 w 21677"/>
              <a:gd name="connsiteY5" fmla="*/ 20999 h 22232"/>
              <a:gd name="connsiteX6" fmla="*/ 12820 w 21677"/>
              <a:gd name="connsiteY6" fmla="*/ 21342 h 22232"/>
              <a:gd name="connsiteX7" fmla="*/ 11867 w 21677"/>
              <a:gd name="connsiteY7" fmla="*/ 21904 h 22232"/>
              <a:gd name="connsiteX8" fmla="*/ 10939 w 21677"/>
              <a:gd name="connsiteY8" fmla="*/ 21810 h 22232"/>
              <a:gd name="connsiteX9" fmla="*/ 0 w 21677"/>
              <a:gd name="connsiteY9" fmla="*/ 20172 h 22232"/>
              <a:gd name="connsiteX10" fmla="*/ 0 w 21677"/>
              <a:gd name="connsiteY10" fmla="*/ 0 h 22232"/>
              <a:gd name="connsiteX0" fmla="*/ 0 w 21677"/>
              <a:gd name="connsiteY0" fmla="*/ 0 h 22065"/>
              <a:gd name="connsiteX1" fmla="*/ 21600 w 21677"/>
              <a:gd name="connsiteY1" fmla="*/ 0 h 22065"/>
              <a:gd name="connsiteX2" fmla="*/ 21677 w 21677"/>
              <a:gd name="connsiteY2" fmla="*/ 21940 h 22065"/>
              <a:gd name="connsiteX3" fmla="*/ 20165 w 21677"/>
              <a:gd name="connsiteY3" fmla="*/ 21904 h 22065"/>
              <a:gd name="connsiteX4" fmla="*/ 18012 w 21677"/>
              <a:gd name="connsiteY4" fmla="*/ 21436 h 22065"/>
              <a:gd name="connsiteX5" fmla="*/ 14527 w 21677"/>
              <a:gd name="connsiteY5" fmla="*/ 20999 h 22065"/>
              <a:gd name="connsiteX6" fmla="*/ 12820 w 21677"/>
              <a:gd name="connsiteY6" fmla="*/ 21342 h 22065"/>
              <a:gd name="connsiteX7" fmla="*/ 11867 w 21677"/>
              <a:gd name="connsiteY7" fmla="*/ 21904 h 22065"/>
              <a:gd name="connsiteX8" fmla="*/ 10939 w 21677"/>
              <a:gd name="connsiteY8" fmla="*/ 21810 h 22065"/>
              <a:gd name="connsiteX9" fmla="*/ 7310 w 21677"/>
              <a:gd name="connsiteY9" fmla="*/ 21249 h 22065"/>
              <a:gd name="connsiteX10" fmla="*/ 0 w 21677"/>
              <a:gd name="connsiteY10" fmla="*/ 20172 h 22065"/>
              <a:gd name="connsiteX11" fmla="*/ 0 w 21677"/>
              <a:gd name="connsiteY11" fmla="*/ 0 h 22065"/>
              <a:gd name="connsiteX0" fmla="*/ 0 w 21677"/>
              <a:gd name="connsiteY0" fmla="*/ 0 h 22492"/>
              <a:gd name="connsiteX1" fmla="*/ 21600 w 21677"/>
              <a:gd name="connsiteY1" fmla="*/ 0 h 22492"/>
              <a:gd name="connsiteX2" fmla="*/ 21677 w 21677"/>
              <a:gd name="connsiteY2" fmla="*/ 21940 h 22492"/>
              <a:gd name="connsiteX3" fmla="*/ 20165 w 21677"/>
              <a:gd name="connsiteY3" fmla="*/ 21904 h 22492"/>
              <a:gd name="connsiteX4" fmla="*/ 18012 w 21677"/>
              <a:gd name="connsiteY4" fmla="*/ 21436 h 22492"/>
              <a:gd name="connsiteX5" fmla="*/ 14527 w 21677"/>
              <a:gd name="connsiteY5" fmla="*/ 20999 h 22492"/>
              <a:gd name="connsiteX6" fmla="*/ 12820 w 21677"/>
              <a:gd name="connsiteY6" fmla="*/ 21342 h 22492"/>
              <a:gd name="connsiteX7" fmla="*/ 11867 w 21677"/>
              <a:gd name="connsiteY7" fmla="*/ 21904 h 22492"/>
              <a:gd name="connsiteX8" fmla="*/ 10939 w 21677"/>
              <a:gd name="connsiteY8" fmla="*/ 21810 h 22492"/>
              <a:gd name="connsiteX9" fmla="*/ 7310 w 21677"/>
              <a:gd name="connsiteY9" fmla="*/ 21249 h 22492"/>
              <a:gd name="connsiteX10" fmla="*/ 4503 w 21677"/>
              <a:gd name="connsiteY10" fmla="*/ 22216 h 22492"/>
              <a:gd name="connsiteX11" fmla="*/ 0 w 21677"/>
              <a:gd name="connsiteY11" fmla="*/ 20172 h 22492"/>
              <a:gd name="connsiteX12" fmla="*/ 0 w 21677"/>
              <a:gd name="connsiteY12" fmla="*/ 0 h 22492"/>
              <a:gd name="connsiteX0" fmla="*/ 0 w 21677"/>
              <a:gd name="connsiteY0" fmla="*/ 0 h 22254"/>
              <a:gd name="connsiteX1" fmla="*/ 21600 w 21677"/>
              <a:gd name="connsiteY1" fmla="*/ 0 h 22254"/>
              <a:gd name="connsiteX2" fmla="*/ 21677 w 21677"/>
              <a:gd name="connsiteY2" fmla="*/ 21940 h 22254"/>
              <a:gd name="connsiteX3" fmla="*/ 20165 w 21677"/>
              <a:gd name="connsiteY3" fmla="*/ 21904 h 22254"/>
              <a:gd name="connsiteX4" fmla="*/ 18012 w 21677"/>
              <a:gd name="connsiteY4" fmla="*/ 21436 h 22254"/>
              <a:gd name="connsiteX5" fmla="*/ 14527 w 21677"/>
              <a:gd name="connsiteY5" fmla="*/ 20999 h 22254"/>
              <a:gd name="connsiteX6" fmla="*/ 12820 w 21677"/>
              <a:gd name="connsiteY6" fmla="*/ 21342 h 22254"/>
              <a:gd name="connsiteX7" fmla="*/ 11867 w 21677"/>
              <a:gd name="connsiteY7" fmla="*/ 21904 h 22254"/>
              <a:gd name="connsiteX8" fmla="*/ 10939 w 21677"/>
              <a:gd name="connsiteY8" fmla="*/ 21810 h 22254"/>
              <a:gd name="connsiteX9" fmla="*/ 7310 w 21677"/>
              <a:gd name="connsiteY9" fmla="*/ 21249 h 22254"/>
              <a:gd name="connsiteX10" fmla="*/ 4503 w 21677"/>
              <a:gd name="connsiteY10" fmla="*/ 22216 h 22254"/>
              <a:gd name="connsiteX11" fmla="*/ 2469 w 21677"/>
              <a:gd name="connsiteY11" fmla="*/ 21498 h 22254"/>
              <a:gd name="connsiteX12" fmla="*/ 0 w 21677"/>
              <a:gd name="connsiteY12" fmla="*/ 20172 h 22254"/>
              <a:gd name="connsiteX13" fmla="*/ 0 w 21677"/>
              <a:gd name="connsiteY13" fmla="*/ 0 h 22254"/>
              <a:gd name="connsiteX0" fmla="*/ 0 w 21677"/>
              <a:gd name="connsiteY0" fmla="*/ 0 h 22292"/>
              <a:gd name="connsiteX1" fmla="*/ 21600 w 21677"/>
              <a:gd name="connsiteY1" fmla="*/ 0 h 22292"/>
              <a:gd name="connsiteX2" fmla="*/ 21677 w 21677"/>
              <a:gd name="connsiteY2" fmla="*/ 21940 h 22292"/>
              <a:gd name="connsiteX3" fmla="*/ 20165 w 21677"/>
              <a:gd name="connsiteY3" fmla="*/ 21904 h 22292"/>
              <a:gd name="connsiteX4" fmla="*/ 18012 w 21677"/>
              <a:gd name="connsiteY4" fmla="*/ 21436 h 22292"/>
              <a:gd name="connsiteX5" fmla="*/ 14527 w 21677"/>
              <a:gd name="connsiteY5" fmla="*/ 20999 h 22292"/>
              <a:gd name="connsiteX6" fmla="*/ 12820 w 21677"/>
              <a:gd name="connsiteY6" fmla="*/ 21342 h 22292"/>
              <a:gd name="connsiteX7" fmla="*/ 11867 w 21677"/>
              <a:gd name="connsiteY7" fmla="*/ 21904 h 22292"/>
              <a:gd name="connsiteX8" fmla="*/ 10939 w 21677"/>
              <a:gd name="connsiteY8" fmla="*/ 21810 h 22292"/>
              <a:gd name="connsiteX9" fmla="*/ 7310 w 21677"/>
              <a:gd name="connsiteY9" fmla="*/ 21249 h 22292"/>
              <a:gd name="connsiteX10" fmla="*/ 4503 w 21677"/>
              <a:gd name="connsiteY10" fmla="*/ 22216 h 22292"/>
              <a:gd name="connsiteX11" fmla="*/ 2315 w 21677"/>
              <a:gd name="connsiteY11" fmla="*/ 21841 h 22292"/>
              <a:gd name="connsiteX12" fmla="*/ 0 w 21677"/>
              <a:gd name="connsiteY12" fmla="*/ 20172 h 22292"/>
              <a:gd name="connsiteX13" fmla="*/ 0 w 21677"/>
              <a:gd name="connsiteY13" fmla="*/ 0 h 22292"/>
              <a:gd name="connsiteX0" fmla="*/ 0 w 21677"/>
              <a:gd name="connsiteY0" fmla="*/ 0 h 22292"/>
              <a:gd name="connsiteX1" fmla="*/ 21600 w 21677"/>
              <a:gd name="connsiteY1" fmla="*/ 0 h 22292"/>
              <a:gd name="connsiteX2" fmla="*/ 21677 w 21677"/>
              <a:gd name="connsiteY2" fmla="*/ 21940 h 22292"/>
              <a:gd name="connsiteX3" fmla="*/ 20165 w 21677"/>
              <a:gd name="connsiteY3" fmla="*/ 21904 h 22292"/>
              <a:gd name="connsiteX4" fmla="*/ 18012 w 21677"/>
              <a:gd name="connsiteY4" fmla="*/ 21436 h 22292"/>
              <a:gd name="connsiteX5" fmla="*/ 14527 w 21677"/>
              <a:gd name="connsiteY5" fmla="*/ 20999 h 22292"/>
              <a:gd name="connsiteX6" fmla="*/ 12820 w 21677"/>
              <a:gd name="connsiteY6" fmla="*/ 21342 h 22292"/>
              <a:gd name="connsiteX7" fmla="*/ 11867 w 21677"/>
              <a:gd name="connsiteY7" fmla="*/ 21904 h 22292"/>
              <a:gd name="connsiteX8" fmla="*/ 10939 w 21677"/>
              <a:gd name="connsiteY8" fmla="*/ 21810 h 22292"/>
              <a:gd name="connsiteX9" fmla="*/ 7310 w 21677"/>
              <a:gd name="connsiteY9" fmla="*/ 21249 h 22292"/>
              <a:gd name="connsiteX10" fmla="*/ 4503 w 21677"/>
              <a:gd name="connsiteY10" fmla="*/ 22216 h 22292"/>
              <a:gd name="connsiteX11" fmla="*/ 2315 w 21677"/>
              <a:gd name="connsiteY11" fmla="*/ 21841 h 22292"/>
              <a:gd name="connsiteX12" fmla="*/ 0 w 21677"/>
              <a:gd name="connsiteY12" fmla="*/ 20172 h 22292"/>
              <a:gd name="connsiteX13" fmla="*/ 0 w 21677"/>
              <a:gd name="connsiteY13" fmla="*/ 0 h 22292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8012 w 21677"/>
              <a:gd name="connsiteY4" fmla="*/ 21436 h 22234"/>
              <a:gd name="connsiteX5" fmla="*/ 14527 w 21677"/>
              <a:gd name="connsiteY5" fmla="*/ 20999 h 22234"/>
              <a:gd name="connsiteX6" fmla="*/ 12820 w 21677"/>
              <a:gd name="connsiteY6" fmla="*/ 21342 h 22234"/>
              <a:gd name="connsiteX7" fmla="*/ 11867 w 21677"/>
              <a:gd name="connsiteY7" fmla="*/ 21904 h 22234"/>
              <a:gd name="connsiteX8" fmla="*/ 10939 w 21677"/>
              <a:gd name="connsiteY8" fmla="*/ 21810 h 22234"/>
              <a:gd name="connsiteX9" fmla="*/ 7310 w 21677"/>
              <a:gd name="connsiteY9" fmla="*/ 21249 h 22234"/>
              <a:gd name="connsiteX10" fmla="*/ 4503 w 21677"/>
              <a:gd name="connsiteY10" fmla="*/ 22216 h 22234"/>
              <a:gd name="connsiteX11" fmla="*/ 2315 w 21677"/>
              <a:gd name="connsiteY11" fmla="*/ 21841 h 22234"/>
              <a:gd name="connsiteX12" fmla="*/ 0 w 21677"/>
              <a:gd name="connsiteY12" fmla="*/ 20172 h 22234"/>
              <a:gd name="connsiteX13" fmla="*/ 0 w 21677"/>
              <a:gd name="connsiteY13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8012 w 21677"/>
              <a:gd name="connsiteY4" fmla="*/ 21436 h 22234"/>
              <a:gd name="connsiteX5" fmla="*/ 14527 w 21677"/>
              <a:gd name="connsiteY5" fmla="*/ 20999 h 22234"/>
              <a:gd name="connsiteX6" fmla="*/ 12820 w 21677"/>
              <a:gd name="connsiteY6" fmla="*/ 21342 h 22234"/>
              <a:gd name="connsiteX7" fmla="*/ 11867 w 21677"/>
              <a:gd name="connsiteY7" fmla="*/ 21904 h 22234"/>
              <a:gd name="connsiteX8" fmla="*/ 10939 w 21677"/>
              <a:gd name="connsiteY8" fmla="*/ 21810 h 22234"/>
              <a:gd name="connsiteX9" fmla="*/ 7310 w 21677"/>
              <a:gd name="connsiteY9" fmla="*/ 21249 h 22234"/>
              <a:gd name="connsiteX10" fmla="*/ 4503 w 21677"/>
              <a:gd name="connsiteY10" fmla="*/ 22216 h 22234"/>
              <a:gd name="connsiteX11" fmla="*/ 2315 w 21677"/>
              <a:gd name="connsiteY11" fmla="*/ 21841 h 22234"/>
              <a:gd name="connsiteX12" fmla="*/ 821 w 21677"/>
              <a:gd name="connsiteY12" fmla="*/ 20406 h 22234"/>
              <a:gd name="connsiteX13" fmla="*/ 0 w 21677"/>
              <a:gd name="connsiteY13" fmla="*/ 20172 h 22234"/>
              <a:gd name="connsiteX14" fmla="*/ 0 w 21677"/>
              <a:gd name="connsiteY14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8012 w 21677"/>
              <a:gd name="connsiteY4" fmla="*/ 21436 h 22234"/>
              <a:gd name="connsiteX5" fmla="*/ 14527 w 21677"/>
              <a:gd name="connsiteY5" fmla="*/ 20999 h 22234"/>
              <a:gd name="connsiteX6" fmla="*/ 12820 w 21677"/>
              <a:gd name="connsiteY6" fmla="*/ 21342 h 22234"/>
              <a:gd name="connsiteX7" fmla="*/ 11867 w 21677"/>
              <a:gd name="connsiteY7" fmla="*/ 21904 h 22234"/>
              <a:gd name="connsiteX8" fmla="*/ 10939 w 21677"/>
              <a:gd name="connsiteY8" fmla="*/ 21810 h 22234"/>
              <a:gd name="connsiteX9" fmla="*/ 7310 w 21677"/>
              <a:gd name="connsiteY9" fmla="*/ 21249 h 22234"/>
              <a:gd name="connsiteX10" fmla="*/ 4503 w 21677"/>
              <a:gd name="connsiteY10" fmla="*/ 22216 h 22234"/>
              <a:gd name="connsiteX11" fmla="*/ 2315 w 21677"/>
              <a:gd name="connsiteY11" fmla="*/ 21841 h 22234"/>
              <a:gd name="connsiteX12" fmla="*/ 1465 w 21677"/>
              <a:gd name="connsiteY12" fmla="*/ 21436 h 22234"/>
              <a:gd name="connsiteX13" fmla="*/ 821 w 21677"/>
              <a:gd name="connsiteY13" fmla="*/ 20406 h 22234"/>
              <a:gd name="connsiteX14" fmla="*/ 0 w 21677"/>
              <a:gd name="connsiteY14" fmla="*/ 20172 h 22234"/>
              <a:gd name="connsiteX15" fmla="*/ 0 w 21677"/>
              <a:gd name="connsiteY15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9025 w 21677"/>
              <a:gd name="connsiteY4" fmla="*/ 21561 h 22234"/>
              <a:gd name="connsiteX5" fmla="*/ 18012 w 21677"/>
              <a:gd name="connsiteY5" fmla="*/ 21436 h 22234"/>
              <a:gd name="connsiteX6" fmla="*/ 14527 w 21677"/>
              <a:gd name="connsiteY6" fmla="*/ 20999 h 22234"/>
              <a:gd name="connsiteX7" fmla="*/ 12820 w 21677"/>
              <a:gd name="connsiteY7" fmla="*/ 21342 h 22234"/>
              <a:gd name="connsiteX8" fmla="*/ 11867 w 21677"/>
              <a:gd name="connsiteY8" fmla="*/ 21904 h 22234"/>
              <a:gd name="connsiteX9" fmla="*/ 10939 w 21677"/>
              <a:gd name="connsiteY9" fmla="*/ 21810 h 22234"/>
              <a:gd name="connsiteX10" fmla="*/ 7310 w 21677"/>
              <a:gd name="connsiteY10" fmla="*/ 21249 h 22234"/>
              <a:gd name="connsiteX11" fmla="*/ 4503 w 21677"/>
              <a:gd name="connsiteY11" fmla="*/ 22216 h 22234"/>
              <a:gd name="connsiteX12" fmla="*/ 2315 w 21677"/>
              <a:gd name="connsiteY12" fmla="*/ 21841 h 22234"/>
              <a:gd name="connsiteX13" fmla="*/ 1465 w 21677"/>
              <a:gd name="connsiteY13" fmla="*/ 21436 h 22234"/>
              <a:gd name="connsiteX14" fmla="*/ 821 w 21677"/>
              <a:gd name="connsiteY14" fmla="*/ 20406 h 22234"/>
              <a:gd name="connsiteX15" fmla="*/ 0 w 21677"/>
              <a:gd name="connsiteY15" fmla="*/ 20172 h 22234"/>
              <a:gd name="connsiteX16" fmla="*/ 0 w 21677"/>
              <a:gd name="connsiteY16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9025 w 21677"/>
              <a:gd name="connsiteY4" fmla="*/ 21561 h 22234"/>
              <a:gd name="connsiteX5" fmla="*/ 18012 w 21677"/>
              <a:gd name="connsiteY5" fmla="*/ 21436 h 22234"/>
              <a:gd name="connsiteX6" fmla="*/ 16321 w 21677"/>
              <a:gd name="connsiteY6" fmla="*/ 21342 h 22234"/>
              <a:gd name="connsiteX7" fmla="*/ 14527 w 21677"/>
              <a:gd name="connsiteY7" fmla="*/ 20999 h 22234"/>
              <a:gd name="connsiteX8" fmla="*/ 12820 w 21677"/>
              <a:gd name="connsiteY8" fmla="*/ 21342 h 22234"/>
              <a:gd name="connsiteX9" fmla="*/ 11867 w 21677"/>
              <a:gd name="connsiteY9" fmla="*/ 21904 h 22234"/>
              <a:gd name="connsiteX10" fmla="*/ 10939 w 21677"/>
              <a:gd name="connsiteY10" fmla="*/ 21810 h 22234"/>
              <a:gd name="connsiteX11" fmla="*/ 7310 w 21677"/>
              <a:gd name="connsiteY11" fmla="*/ 21249 h 22234"/>
              <a:gd name="connsiteX12" fmla="*/ 4503 w 21677"/>
              <a:gd name="connsiteY12" fmla="*/ 22216 h 22234"/>
              <a:gd name="connsiteX13" fmla="*/ 2315 w 21677"/>
              <a:gd name="connsiteY13" fmla="*/ 21841 h 22234"/>
              <a:gd name="connsiteX14" fmla="*/ 1465 w 21677"/>
              <a:gd name="connsiteY14" fmla="*/ 21436 h 22234"/>
              <a:gd name="connsiteX15" fmla="*/ 821 w 21677"/>
              <a:gd name="connsiteY15" fmla="*/ 20406 h 22234"/>
              <a:gd name="connsiteX16" fmla="*/ 0 w 21677"/>
              <a:gd name="connsiteY16" fmla="*/ 20172 h 22234"/>
              <a:gd name="connsiteX17" fmla="*/ 0 w 21677"/>
              <a:gd name="connsiteY17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9025 w 21677"/>
              <a:gd name="connsiteY4" fmla="*/ 21561 h 22234"/>
              <a:gd name="connsiteX5" fmla="*/ 18012 w 21677"/>
              <a:gd name="connsiteY5" fmla="*/ 21436 h 22234"/>
              <a:gd name="connsiteX6" fmla="*/ 16321 w 21677"/>
              <a:gd name="connsiteY6" fmla="*/ 21342 h 22234"/>
              <a:gd name="connsiteX7" fmla="*/ 14527 w 21677"/>
              <a:gd name="connsiteY7" fmla="*/ 20999 h 22234"/>
              <a:gd name="connsiteX8" fmla="*/ 13000 w 21677"/>
              <a:gd name="connsiteY8" fmla="*/ 21404 h 22234"/>
              <a:gd name="connsiteX9" fmla="*/ 11867 w 21677"/>
              <a:gd name="connsiteY9" fmla="*/ 21904 h 22234"/>
              <a:gd name="connsiteX10" fmla="*/ 10939 w 21677"/>
              <a:gd name="connsiteY10" fmla="*/ 21810 h 22234"/>
              <a:gd name="connsiteX11" fmla="*/ 7310 w 21677"/>
              <a:gd name="connsiteY11" fmla="*/ 21249 h 22234"/>
              <a:gd name="connsiteX12" fmla="*/ 4503 w 21677"/>
              <a:gd name="connsiteY12" fmla="*/ 22216 h 22234"/>
              <a:gd name="connsiteX13" fmla="*/ 2315 w 21677"/>
              <a:gd name="connsiteY13" fmla="*/ 21841 h 22234"/>
              <a:gd name="connsiteX14" fmla="*/ 1465 w 21677"/>
              <a:gd name="connsiteY14" fmla="*/ 21436 h 22234"/>
              <a:gd name="connsiteX15" fmla="*/ 821 w 21677"/>
              <a:gd name="connsiteY15" fmla="*/ 20406 h 22234"/>
              <a:gd name="connsiteX16" fmla="*/ 0 w 21677"/>
              <a:gd name="connsiteY16" fmla="*/ 20172 h 22234"/>
              <a:gd name="connsiteX17" fmla="*/ 0 w 21677"/>
              <a:gd name="connsiteY17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9025 w 21677"/>
              <a:gd name="connsiteY4" fmla="*/ 21561 h 22234"/>
              <a:gd name="connsiteX5" fmla="*/ 18012 w 21677"/>
              <a:gd name="connsiteY5" fmla="*/ 21436 h 22234"/>
              <a:gd name="connsiteX6" fmla="*/ 16321 w 21677"/>
              <a:gd name="connsiteY6" fmla="*/ 21342 h 22234"/>
              <a:gd name="connsiteX7" fmla="*/ 14527 w 21677"/>
              <a:gd name="connsiteY7" fmla="*/ 20999 h 22234"/>
              <a:gd name="connsiteX8" fmla="*/ 13000 w 21677"/>
              <a:gd name="connsiteY8" fmla="*/ 21404 h 22234"/>
              <a:gd name="connsiteX9" fmla="*/ 11867 w 21677"/>
              <a:gd name="connsiteY9" fmla="*/ 21904 h 22234"/>
              <a:gd name="connsiteX10" fmla="*/ 10939 w 21677"/>
              <a:gd name="connsiteY10" fmla="*/ 21904 h 22234"/>
              <a:gd name="connsiteX11" fmla="*/ 7310 w 21677"/>
              <a:gd name="connsiteY11" fmla="*/ 21249 h 22234"/>
              <a:gd name="connsiteX12" fmla="*/ 4503 w 21677"/>
              <a:gd name="connsiteY12" fmla="*/ 22216 h 22234"/>
              <a:gd name="connsiteX13" fmla="*/ 2315 w 21677"/>
              <a:gd name="connsiteY13" fmla="*/ 21841 h 22234"/>
              <a:gd name="connsiteX14" fmla="*/ 1465 w 21677"/>
              <a:gd name="connsiteY14" fmla="*/ 21436 h 22234"/>
              <a:gd name="connsiteX15" fmla="*/ 821 w 21677"/>
              <a:gd name="connsiteY15" fmla="*/ 20406 h 22234"/>
              <a:gd name="connsiteX16" fmla="*/ 0 w 21677"/>
              <a:gd name="connsiteY16" fmla="*/ 20172 h 22234"/>
              <a:gd name="connsiteX17" fmla="*/ 0 w 21677"/>
              <a:gd name="connsiteY17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9025 w 21677"/>
              <a:gd name="connsiteY4" fmla="*/ 21561 h 22234"/>
              <a:gd name="connsiteX5" fmla="*/ 18012 w 21677"/>
              <a:gd name="connsiteY5" fmla="*/ 21436 h 22234"/>
              <a:gd name="connsiteX6" fmla="*/ 16321 w 21677"/>
              <a:gd name="connsiteY6" fmla="*/ 21342 h 22234"/>
              <a:gd name="connsiteX7" fmla="*/ 14527 w 21677"/>
              <a:gd name="connsiteY7" fmla="*/ 20999 h 22234"/>
              <a:gd name="connsiteX8" fmla="*/ 13000 w 21677"/>
              <a:gd name="connsiteY8" fmla="*/ 21404 h 22234"/>
              <a:gd name="connsiteX9" fmla="*/ 11867 w 21677"/>
              <a:gd name="connsiteY9" fmla="*/ 21904 h 22234"/>
              <a:gd name="connsiteX10" fmla="*/ 10939 w 21677"/>
              <a:gd name="connsiteY10" fmla="*/ 21904 h 22234"/>
              <a:gd name="connsiteX11" fmla="*/ 7181 w 21677"/>
              <a:gd name="connsiteY11" fmla="*/ 21187 h 22234"/>
              <a:gd name="connsiteX12" fmla="*/ 4503 w 21677"/>
              <a:gd name="connsiteY12" fmla="*/ 22216 h 22234"/>
              <a:gd name="connsiteX13" fmla="*/ 2315 w 21677"/>
              <a:gd name="connsiteY13" fmla="*/ 21841 h 22234"/>
              <a:gd name="connsiteX14" fmla="*/ 1465 w 21677"/>
              <a:gd name="connsiteY14" fmla="*/ 21436 h 22234"/>
              <a:gd name="connsiteX15" fmla="*/ 821 w 21677"/>
              <a:gd name="connsiteY15" fmla="*/ 20406 h 22234"/>
              <a:gd name="connsiteX16" fmla="*/ 0 w 21677"/>
              <a:gd name="connsiteY16" fmla="*/ 20172 h 22234"/>
              <a:gd name="connsiteX17" fmla="*/ 0 w 21677"/>
              <a:gd name="connsiteY17" fmla="*/ 0 h 22234"/>
              <a:gd name="connsiteX0" fmla="*/ 0 w 21677"/>
              <a:gd name="connsiteY0" fmla="*/ 0 h 22238"/>
              <a:gd name="connsiteX1" fmla="*/ 21600 w 21677"/>
              <a:gd name="connsiteY1" fmla="*/ 0 h 22238"/>
              <a:gd name="connsiteX2" fmla="*/ 21677 w 21677"/>
              <a:gd name="connsiteY2" fmla="*/ 21940 h 22238"/>
              <a:gd name="connsiteX3" fmla="*/ 20165 w 21677"/>
              <a:gd name="connsiteY3" fmla="*/ 21904 h 22238"/>
              <a:gd name="connsiteX4" fmla="*/ 19025 w 21677"/>
              <a:gd name="connsiteY4" fmla="*/ 21561 h 22238"/>
              <a:gd name="connsiteX5" fmla="*/ 18012 w 21677"/>
              <a:gd name="connsiteY5" fmla="*/ 21436 h 22238"/>
              <a:gd name="connsiteX6" fmla="*/ 16321 w 21677"/>
              <a:gd name="connsiteY6" fmla="*/ 21342 h 22238"/>
              <a:gd name="connsiteX7" fmla="*/ 14527 w 21677"/>
              <a:gd name="connsiteY7" fmla="*/ 20999 h 22238"/>
              <a:gd name="connsiteX8" fmla="*/ 13000 w 21677"/>
              <a:gd name="connsiteY8" fmla="*/ 21404 h 22238"/>
              <a:gd name="connsiteX9" fmla="*/ 11867 w 21677"/>
              <a:gd name="connsiteY9" fmla="*/ 21904 h 22238"/>
              <a:gd name="connsiteX10" fmla="*/ 10939 w 21677"/>
              <a:gd name="connsiteY10" fmla="*/ 21904 h 22238"/>
              <a:gd name="connsiteX11" fmla="*/ 7181 w 21677"/>
              <a:gd name="connsiteY11" fmla="*/ 21437 h 22238"/>
              <a:gd name="connsiteX12" fmla="*/ 4503 w 21677"/>
              <a:gd name="connsiteY12" fmla="*/ 22216 h 22238"/>
              <a:gd name="connsiteX13" fmla="*/ 2315 w 21677"/>
              <a:gd name="connsiteY13" fmla="*/ 21841 h 22238"/>
              <a:gd name="connsiteX14" fmla="*/ 1465 w 21677"/>
              <a:gd name="connsiteY14" fmla="*/ 21436 h 22238"/>
              <a:gd name="connsiteX15" fmla="*/ 821 w 21677"/>
              <a:gd name="connsiteY15" fmla="*/ 20406 h 22238"/>
              <a:gd name="connsiteX16" fmla="*/ 0 w 21677"/>
              <a:gd name="connsiteY16" fmla="*/ 20172 h 22238"/>
              <a:gd name="connsiteX17" fmla="*/ 0 w 21677"/>
              <a:gd name="connsiteY17" fmla="*/ 0 h 22238"/>
              <a:gd name="connsiteX0" fmla="*/ 0 w 21677"/>
              <a:gd name="connsiteY0" fmla="*/ 0 h 22238"/>
              <a:gd name="connsiteX1" fmla="*/ 21600 w 21677"/>
              <a:gd name="connsiteY1" fmla="*/ 0 h 22238"/>
              <a:gd name="connsiteX2" fmla="*/ 21677 w 21677"/>
              <a:gd name="connsiteY2" fmla="*/ 21940 h 22238"/>
              <a:gd name="connsiteX3" fmla="*/ 20165 w 21677"/>
              <a:gd name="connsiteY3" fmla="*/ 21904 h 22238"/>
              <a:gd name="connsiteX4" fmla="*/ 19025 w 21677"/>
              <a:gd name="connsiteY4" fmla="*/ 21561 h 22238"/>
              <a:gd name="connsiteX5" fmla="*/ 18012 w 21677"/>
              <a:gd name="connsiteY5" fmla="*/ 21436 h 22238"/>
              <a:gd name="connsiteX6" fmla="*/ 16321 w 21677"/>
              <a:gd name="connsiteY6" fmla="*/ 21342 h 22238"/>
              <a:gd name="connsiteX7" fmla="*/ 14527 w 21677"/>
              <a:gd name="connsiteY7" fmla="*/ 20999 h 22238"/>
              <a:gd name="connsiteX8" fmla="*/ 13000 w 21677"/>
              <a:gd name="connsiteY8" fmla="*/ 21404 h 22238"/>
              <a:gd name="connsiteX9" fmla="*/ 11867 w 21677"/>
              <a:gd name="connsiteY9" fmla="*/ 21904 h 22238"/>
              <a:gd name="connsiteX10" fmla="*/ 10939 w 21677"/>
              <a:gd name="connsiteY10" fmla="*/ 21904 h 22238"/>
              <a:gd name="connsiteX11" fmla="*/ 7876 w 21677"/>
              <a:gd name="connsiteY11" fmla="*/ 21436 h 22238"/>
              <a:gd name="connsiteX12" fmla="*/ 7181 w 21677"/>
              <a:gd name="connsiteY12" fmla="*/ 21437 h 22238"/>
              <a:gd name="connsiteX13" fmla="*/ 4503 w 21677"/>
              <a:gd name="connsiteY13" fmla="*/ 22216 h 22238"/>
              <a:gd name="connsiteX14" fmla="*/ 2315 w 21677"/>
              <a:gd name="connsiteY14" fmla="*/ 21841 h 22238"/>
              <a:gd name="connsiteX15" fmla="*/ 1465 w 21677"/>
              <a:gd name="connsiteY15" fmla="*/ 21436 h 22238"/>
              <a:gd name="connsiteX16" fmla="*/ 821 w 21677"/>
              <a:gd name="connsiteY16" fmla="*/ 20406 h 22238"/>
              <a:gd name="connsiteX17" fmla="*/ 0 w 21677"/>
              <a:gd name="connsiteY17" fmla="*/ 20172 h 22238"/>
              <a:gd name="connsiteX18" fmla="*/ 0 w 21677"/>
              <a:gd name="connsiteY18" fmla="*/ 0 h 22238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000 w 21677"/>
              <a:gd name="connsiteY8" fmla="*/ 21404 h 22391"/>
              <a:gd name="connsiteX9" fmla="*/ 11867 w 21677"/>
              <a:gd name="connsiteY9" fmla="*/ 21904 h 22391"/>
              <a:gd name="connsiteX10" fmla="*/ 10939 w 21677"/>
              <a:gd name="connsiteY10" fmla="*/ 21904 h 22391"/>
              <a:gd name="connsiteX11" fmla="*/ 7876 w 21677"/>
              <a:gd name="connsiteY11" fmla="*/ 21436 h 22391"/>
              <a:gd name="connsiteX12" fmla="*/ 7181 w 21677"/>
              <a:gd name="connsiteY12" fmla="*/ 21437 h 22391"/>
              <a:gd name="connsiteX13" fmla="*/ 4452 w 21677"/>
              <a:gd name="connsiteY13" fmla="*/ 22372 h 22391"/>
              <a:gd name="connsiteX14" fmla="*/ 2315 w 21677"/>
              <a:gd name="connsiteY14" fmla="*/ 21841 h 22391"/>
              <a:gd name="connsiteX15" fmla="*/ 1465 w 21677"/>
              <a:gd name="connsiteY15" fmla="*/ 21436 h 22391"/>
              <a:gd name="connsiteX16" fmla="*/ 821 w 21677"/>
              <a:gd name="connsiteY16" fmla="*/ 20406 h 22391"/>
              <a:gd name="connsiteX17" fmla="*/ 0 w 21677"/>
              <a:gd name="connsiteY17" fmla="*/ 20172 h 22391"/>
              <a:gd name="connsiteX18" fmla="*/ 0 w 21677"/>
              <a:gd name="connsiteY18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000 w 21677"/>
              <a:gd name="connsiteY8" fmla="*/ 21404 h 22391"/>
              <a:gd name="connsiteX9" fmla="*/ 11867 w 21677"/>
              <a:gd name="connsiteY9" fmla="*/ 21904 h 22391"/>
              <a:gd name="connsiteX10" fmla="*/ 10939 w 21677"/>
              <a:gd name="connsiteY10" fmla="*/ 21904 h 22391"/>
              <a:gd name="connsiteX11" fmla="*/ 7876 w 21677"/>
              <a:gd name="connsiteY11" fmla="*/ 21436 h 22391"/>
              <a:gd name="connsiteX12" fmla="*/ 7181 w 21677"/>
              <a:gd name="connsiteY12" fmla="*/ 21437 h 22391"/>
              <a:gd name="connsiteX13" fmla="*/ 4452 w 21677"/>
              <a:gd name="connsiteY13" fmla="*/ 22372 h 22391"/>
              <a:gd name="connsiteX14" fmla="*/ 2238 w 21677"/>
              <a:gd name="connsiteY14" fmla="*/ 21997 h 22391"/>
              <a:gd name="connsiteX15" fmla="*/ 1465 w 21677"/>
              <a:gd name="connsiteY15" fmla="*/ 21436 h 22391"/>
              <a:gd name="connsiteX16" fmla="*/ 821 w 21677"/>
              <a:gd name="connsiteY16" fmla="*/ 20406 h 22391"/>
              <a:gd name="connsiteX17" fmla="*/ 0 w 21677"/>
              <a:gd name="connsiteY17" fmla="*/ 20172 h 22391"/>
              <a:gd name="connsiteX18" fmla="*/ 0 w 21677"/>
              <a:gd name="connsiteY18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000 w 21677"/>
              <a:gd name="connsiteY8" fmla="*/ 21404 h 22391"/>
              <a:gd name="connsiteX9" fmla="*/ 11867 w 21677"/>
              <a:gd name="connsiteY9" fmla="*/ 21904 h 22391"/>
              <a:gd name="connsiteX10" fmla="*/ 10939 w 21677"/>
              <a:gd name="connsiteY10" fmla="*/ 21904 h 22391"/>
              <a:gd name="connsiteX11" fmla="*/ 7876 w 21677"/>
              <a:gd name="connsiteY11" fmla="*/ 21436 h 22391"/>
              <a:gd name="connsiteX12" fmla="*/ 7181 w 21677"/>
              <a:gd name="connsiteY12" fmla="*/ 21437 h 22391"/>
              <a:gd name="connsiteX13" fmla="*/ 4452 w 21677"/>
              <a:gd name="connsiteY13" fmla="*/ 22372 h 22391"/>
              <a:gd name="connsiteX14" fmla="*/ 3216 w 21677"/>
              <a:gd name="connsiteY14" fmla="*/ 22029 h 22391"/>
              <a:gd name="connsiteX15" fmla="*/ 2238 w 21677"/>
              <a:gd name="connsiteY15" fmla="*/ 21997 h 22391"/>
              <a:gd name="connsiteX16" fmla="*/ 1465 w 21677"/>
              <a:gd name="connsiteY16" fmla="*/ 21436 h 22391"/>
              <a:gd name="connsiteX17" fmla="*/ 821 w 21677"/>
              <a:gd name="connsiteY17" fmla="*/ 20406 h 22391"/>
              <a:gd name="connsiteX18" fmla="*/ 0 w 21677"/>
              <a:gd name="connsiteY18" fmla="*/ 20172 h 22391"/>
              <a:gd name="connsiteX19" fmla="*/ 0 w 21677"/>
              <a:gd name="connsiteY19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000 w 21677"/>
              <a:gd name="connsiteY8" fmla="*/ 21404 h 22391"/>
              <a:gd name="connsiteX9" fmla="*/ 11867 w 21677"/>
              <a:gd name="connsiteY9" fmla="*/ 21904 h 22391"/>
              <a:gd name="connsiteX10" fmla="*/ 10939 w 21677"/>
              <a:gd name="connsiteY10" fmla="*/ 21904 h 22391"/>
              <a:gd name="connsiteX11" fmla="*/ 9472 w 21677"/>
              <a:gd name="connsiteY11" fmla="*/ 21779 h 22391"/>
              <a:gd name="connsiteX12" fmla="*/ 7876 w 21677"/>
              <a:gd name="connsiteY12" fmla="*/ 21436 h 22391"/>
              <a:gd name="connsiteX13" fmla="*/ 7181 w 21677"/>
              <a:gd name="connsiteY13" fmla="*/ 21437 h 22391"/>
              <a:gd name="connsiteX14" fmla="*/ 4452 w 21677"/>
              <a:gd name="connsiteY14" fmla="*/ 22372 h 22391"/>
              <a:gd name="connsiteX15" fmla="*/ 3216 w 21677"/>
              <a:gd name="connsiteY15" fmla="*/ 22029 h 22391"/>
              <a:gd name="connsiteX16" fmla="*/ 2238 w 21677"/>
              <a:gd name="connsiteY16" fmla="*/ 21997 h 22391"/>
              <a:gd name="connsiteX17" fmla="*/ 1465 w 21677"/>
              <a:gd name="connsiteY17" fmla="*/ 21436 h 22391"/>
              <a:gd name="connsiteX18" fmla="*/ 821 w 21677"/>
              <a:gd name="connsiteY18" fmla="*/ 20406 h 22391"/>
              <a:gd name="connsiteX19" fmla="*/ 0 w 21677"/>
              <a:gd name="connsiteY19" fmla="*/ 20172 h 22391"/>
              <a:gd name="connsiteX20" fmla="*/ 0 w 21677"/>
              <a:gd name="connsiteY20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000 w 21677"/>
              <a:gd name="connsiteY8" fmla="*/ 21404 h 22391"/>
              <a:gd name="connsiteX9" fmla="*/ 11867 w 21677"/>
              <a:gd name="connsiteY9" fmla="*/ 21904 h 22391"/>
              <a:gd name="connsiteX10" fmla="*/ 10836 w 21677"/>
              <a:gd name="connsiteY10" fmla="*/ 22060 h 22391"/>
              <a:gd name="connsiteX11" fmla="*/ 9472 w 21677"/>
              <a:gd name="connsiteY11" fmla="*/ 21779 h 22391"/>
              <a:gd name="connsiteX12" fmla="*/ 7876 w 21677"/>
              <a:gd name="connsiteY12" fmla="*/ 21436 h 22391"/>
              <a:gd name="connsiteX13" fmla="*/ 7181 w 21677"/>
              <a:gd name="connsiteY13" fmla="*/ 21437 h 22391"/>
              <a:gd name="connsiteX14" fmla="*/ 4452 w 21677"/>
              <a:gd name="connsiteY14" fmla="*/ 22372 h 22391"/>
              <a:gd name="connsiteX15" fmla="*/ 3216 w 21677"/>
              <a:gd name="connsiteY15" fmla="*/ 22029 h 22391"/>
              <a:gd name="connsiteX16" fmla="*/ 2238 w 21677"/>
              <a:gd name="connsiteY16" fmla="*/ 21997 h 22391"/>
              <a:gd name="connsiteX17" fmla="*/ 1465 w 21677"/>
              <a:gd name="connsiteY17" fmla="*/ 21436 h 22391"/>
              <a:gd name="connsiteX18" fmla="*/ 821 w 21677"/>
              <a:gd name="connsiteY18" fmla="*/ 20406 h 22391"/>
              <a:gd name="connsiteX19" fmla="*/ 0 w 21677"/>
              <a:gd name="connsiteY19" fmla="*/ 20172 h 22391"/>
              <a:gd name="connsiteX20" fmla="*/ 0 w 21677"/>
              <a:gd name="connsiteY20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206 w 21677"/>
              <a:gd name="connsiteY8" fmla="*/ 21279 h 22391"/>
              <a:gd name="connsiteX9" fmla="*/ 11867 w 21677"/>
              <a:gd name="connsiteY9" fmla="*/ 21904 h 22391"/>
              <a:gd name="connsiteX10" fmla="*/ 10836 w 21677"/>
              <a:gd name="connsiteY10" fmla="*/ 22060 h 22391"/>
              <a:gd name="connsiteX11" fmla="*/ 9472 w 21677"/>
              <a:gd name="connsiteY11" fmla="*/ 21779 h 22391"/>
              <a:gd name="connsiteX12" fmla="*/ 7876 w 21677"/>
              <a:gd name="connsiteY12" fmla="*/ 21436 h 22391"/>
              <a:gd name="connsiteX13" fmla="*/ 7181 w 21677"/>
              <a:gd name="connsiteY13" fmla="*/ 21437 h 22391"/>
              <a:gd name="connsiteX14" fmla="*/ 4452 w 21677"/>
              <a:gd name="connsiteY14" fmla="*/ 22372 h 22391"/>
              <a:gd name="connsiteX15" fmla="*/ 3216 w 21677"/>
              <a:gd name="connsiteY15" fmla="*/ 22029 h 22391"/>
              <a:gd name="connsiteX16" fmla="*/ 2238 w 21677"/>
              <a:gd name="connsiteY16" fmla="*/ 21997 h 22391"/>
              <a:gd name="connsiteX17" fmla="*/ 1465 w 21677"/>
              <a:gd name="connsiteY17" fmla="*/ 21436 h 22391"/>
              <a:gd name="connsiteX18" fmla="*/ 821 w 21677"/>
              <a:gd name="connsiteY18" fmla="*/ 20406 h 22391"/>
              <a:gd name="connsiteX19" fmla="*/ 0 w 21677"/>
              <a:gd name="connsiteY19" fmla="*/ 20172 h 22391"/>
              <a:gd name="connsiteX20" fmla="*/ 0 w 21677"/>
              <a:gd name="connsiteY20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295 w 21677"/>
              <a:gd name="connsiteY6" fmla="*/ 21311 h 22391"/>
              <a:gd name="connsiteX7" fmla="*/ 14527 w 21677"/>
              <a:gd name="connsiteY7" fmla="*/ 20999 h 22391"/>
              <a:gd name="connsiteX8" fmla="*/ 13206 w 21677"/>
              <a:gd name="connsiteY8" fmla="*/ 21279 h 22391"/>
              <a:gd name="connsiteX9" fmla="*/ 11867 w 21677"/>
              <a:gd name="connsiteY9" fmla="*/ 21904 h 22391"/>
              <a:gd name="connsiteX10" fmla="*/ 10836 w 21677"/>
              <a:gd name="connsiteY10" fmla="*/ 22060 h 22391"/>
              <a:gd name="connsiteX11" fmla="*/ 9472 w 21677"/>
              <a:gd name="connsiteY11" fmla="*/ 21779 h 22391"/>
              <a:gd name="connsiteX12" fmla="*/ 7876 w 21677"/>
              <a:gd name="connsiteY12" fmla="*/ 21436 h 22391"/>
              <a:gd name="connsiteX13" fmla="*/ 7181 w 21677"/>
              <a:gd name="connsiteY13" fmla="*/ 21437 h 22391"/>
              <a:gd name="connsiteX14" fmla="*/ 4452 w 21677"/>
              <a:gd name="connsiteY14" fmla="*/ 22372 h 22391"/>
              <a:gd name="connsiteX15" fmla="*/ 3216 w 21677"/>
              <a:gd name="connsiteY15" fmla="*/ 22029 h 22391"/>
              <a:gd name="connsiteX16" fmla="*/ 2238 w 21677"/>
              <a:gd name="connsiteY16" fmla="*/ 21997 h 22391"/>
              <a:gd name="connsiteX17" fmla="*/ 1465 w 21677"/>
              <a:gd name="connsiteY17" fmla="*/ 21436 h 22391"/>
              <a:gd name="connsiteX18" fmla="*/ 821 w 21677"/>
              <a:gd name="connsiteY18" fmla="*/ 20406 h 22391"/>
              <a:gd name="connsiteX19" fmla="*/ 0 w 21677"/>
              <a:gd name="connsiteY19" fmla="*/ 20172 h 22391"/>
              <a:gd name="connsiteX20" fmla="*/ 0 w 21677"/>
              <a:gd name="connsiteY20" fmla="*/ 0 h 22391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878 h 22391"/>
              <a:gd name="connsiteX3" fmla="*/ 20165 w 21703"/>
              <a:gd name="connsiteY3" fmla="*/ 21904 h 22391"/>
              <a:gd name="connsiteX4" fmla="*/ 19025 w 21703"/>
              <a:gd name="connsiteY4" fmla="*/ 21561 h 22391"/>
              <a:gd name="connsiteX5" fmla="*/ 18012 w 21703"/>
              <a:gd name="connsiteY5" fmla="*/ 21436 h 22391"/>
              <a:gd name="connsiteX6" fmla="*/ 16295 w 21703"/>
              <a:gd name="connsiteY6" fmla="*/ 21311 h 22391"/>
              <a:gd name="connsiteX7" fmla="*/ 14527 w 21703"/>
              <a:gd name="connsiteY7" fmla="*/ 20999 h 22391"/>
              <a:gd name="connsiteX8" fmla="*/ 13206 w 21703"/>
              <a:gd name="connsiteY8" fmla="*/ 21279 h 22391"/>
              <a:gd name="connsiteX9" fmla="*/ 11867 w 21703"/>
              <a:gd name="connsiteY9" fmla="*/ 21904 h 22391"/>
              <a:gd name="connsiteX10" fmla="*/ 10836 w 21703"/>
              <a:gd name="connsiteY10" fmla="*/ 22060 h 22391"/>
              <a:gd name="connsiteX11" fmla="*/ 9472 w 21703"/>
              <a:gd name="connsiteY11" fmla="*/ 21779 h 22391"/>
              <a:gd name="connsiteX12" fmla="*/ 7876 w 21703"/>
              <a:gd name="connsiteY12" fmla="*/ 21436 h 22391"/>
              <a:gd name="connsiteX13" fmla="*/ 7181 w 21703"/>
              <a:gd name="connsiteY13" fmla="*/ 21437 h 22391"/>
              <a:gd name="connsiteX14" fmla="*/ 4452 w 21703"/>
              <a:gd name="connsiteY14" fmla="*/ 22372 h 22391"/>
              <a:gd name="connsiteX15" fmla="*/ 3216 w 21703"/>
              <a:gd name="connsiteY15" fmla="*/ 22029 h 22391"/>
              <a:gd name="connsiteX16" fmla="*/ 2238 w 21703"/>
              <a:gd name="connsiteY16" fmla="*/ 21997 h 22391"/>
              <a:gd name="connsiteX17" fmla="*/ 1465 w 21703"/>
              <a:gd name="connsiteY17" fmla="*/ 21436 h 22391"/>
              <a:gd name="connsiteX18" fmla="*/ 821 w 21703"/>
              <a:gd name="connsiteY18" fmla="*/ 20406 h 22391"/>
              <a:gd name="connsiteX19" fmla="*/ 0 w 21703"/>
              <a:gd name="connsiteY19" fmla="*/ 20172 h 22391"/>
              <a:gd name="connsiteX20" fmla="*/ 0 w 21703"/>
              <a:gd name="connsiteY20" fmla="*/ 0 h 22391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878 h 22391"/>
              <a:gd name="connsiteX3" fmla="*/ 20165 w 21703"/>
              <a:gd name="connsiteY3" fmla="*/ 21904 h 22391"/>
              <a:gd name="connsiteX4" fmla="*/ 19025 w 21703"/>
              <a:gd name="connsiteY4" fmla="*/ 21561 h 22391"/>
              <a:gd name="connsiteX5" fmla="*/ 18012 w 21703"/>
              <a:gd name="connsiteY5" fmla="*/ 21436 h 22391"/>
              <a:gd name="connsiteX6" fmla="*/ 16295 w 21703"/>
              <a:gd name="connsiteY6" fmla="*/ 21311 h 22391"/>
              <a:gd name="connsiteX7" fmla="*/ 14527 w 21703"/>
              <a:gd name="connsiteY7" fmla="*/ 20999 h 22391"/>
              <a:gd name="connsiteX8" fmla="*/ 13206 w 21703"/>
              <a:gd name="connsiteY8" fmla="*/ 21279 h 22391"/>
              <a:gd name="connsiteX9" fmla="*/ 11867 w 21703"/>
              <a:gd name="connsiteY9" fmla="*/ 21904 h 22391"/>
              <a:gd name="connsiteX10" fmla="*/ 10836 w 21703"/>
              <a:gd name="connsiteY10" fmla="*/ 22060 h 22391"/>
              <a:gd name="connsiteX11" fmla="*/ 9472 w 21703"/>
              <a:gd name="connsiteY11" fmla="*/ 21779 h 22391"/>
              <a:gd name="connsiteX12" fmla="*/ 7876 w 21703"/>
              <a:gd name="connsiteY12" fmla="*/ 21436 h 22391"/>
              <a:gd name="connsiteX13" fmla="*/ 7181 w 21703"/>
              <a:gd name="connsiteY13" fmla="*/ 21437 h 22391"/>
              <a:gd name="connsiteX14" fmla="*/ 4452 w 21703"/>
              <a:gd name="connsiteY14" fmla="*/ 22372 h 22391"/>
              <a:gd name="connsiteX15" fmla="*/ 3216 w 21703"/>
              <a:gd name="connsiteY15" fmla="*/ 22029 h 22391"/>
              <a:gd name="connsiteX16" fmla="*/ 2238 w 21703"/>
              <a:gd name="connsiteY16" fmla="*/ 21997 h 22391"/>
              <a:gd name="connsiteX17" fmla="*/ 1465 w 21703"/>
              <a:gd name="connsiteY17" fmla="*/ 21436 h 22391"/>
              <a:gd name="connsiteX18" fmla="*/ 821 w 21703"/>
              <a:gd name="connsiteY18" fmla="*/ 20406 h 22391"/>
              <a:gd name="connsiteX19" fmla="*/ 0 w 21703"/>
              <a:gd name="connsiteY19" fmla="*/ 20172 h 22391"/>
              <a:gd name="connsiteX20" fmla="*/ 0 w 21703"/>
              <a:gd name="connsiteY20" fmla="*/ 0 h 22391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878 h 22391"/>
              <a:gd name="connsiteX3" fmla="*/ 20165 w 21703"/>
              <a:gd name="connsiteY3" fmla="*/ 21904 h 22391"/>
              <a:gd name="connsiteX4" fmla="*/ 19025 w 21703"/>
              <a:gd name="connsiteY4" fmla="*/ 21561 h 22391"/>
              <a:gd name="connsiteX5" fmla="*/ 18012 w 21703"/>
              <a:gd name="connsiteY5" fmla="*/ 21436 h 22391"/>
              <a:gd name="connsiteX6" fmla="*/ 16295 w 21703"/>
              <a:gd name="connsiteY6" fmla="*/ 21311 h 22391"/>
              <a:gd name="connsiteX7" fmla="*/ 14527 w 21703"/>
              <a:gd name="connsiteY7" fmla="*/ 20999 h 22391"/>
              <a:gd name="connsiteX8" fmla="*/ 13206 w 21703"/>
              <a:gd name="connsiteY8" fmla="*/ 21279 h 22391"/>
              <a:gd name="connsiteX9" fmla="*/ 11867 w 21703"/>
              <a:gd name="connsiteY9" fmla="*/ 21904 h 22391"/>
              <a:gd name="connsiteX10" fmla="*/ 10836 w 21703"/>
              <a:gd name="connsiteY10" fmla="*/ 22060 h 22391"/>
              <a:gd name="connsiteX11" fmla="*/ 9472 w 21703"/>
              <a:gd name="connsiteY11" fmla="*/ 21779 h 22391"/>
              <a:gd name="connsiteX12" fmla="*/ 7876 w 21703"/>
              <a:gd name="connsiteY12" fmla="*/ 21436 h 22391"/>
              <a:gd name="connsiteX13" fmla="*/ 7181 w 21703"/>
              <a:gd name="connsiteY13" fmla="*/ 21437 h 22391"/>
              <a:gd name="connsiteX14" fmla="*/ 4452 w 21703"/>
              <a:gd name="connsiteY14" fmla="*/ 22372 h 22391"/>
              <a:gd name="connsiteX15" fmla="*/ 3216 w 21703"/>
              <a:gd name="connsiteY15" fmla="*/ 22029 h 22391"/>
              <a:gd name="connsiteX16" fmla="*/ 2238 w 21703"/>
              <a:gd name="connsiteY16" fmla="*/ 21997 h 22391"/>
              <a:gd name="connsiteX17" fmla="*/ 1465 w 21703"/>
              <a:gd name="connsiteY17" fmla="*/ 21436 h 22391"/>
              <a:gd name="connsiteX18" fmla="*/ 770 w 21703"/>
              <a:gd name="connsiteY18" fmla="*/ 20531 h 22391"/>
              <a:gd name="connsiteX19" fmla="*/ 0 w 21703"/>
              <a:gd name="connsiteY19" fmla="*/ 20172 h 22391"/>
              <a:gd name="connsiteX20" fmla="*/ 0 w 21703"/>
              <a:gd name="connsiteY20" fmla="*/ 0 h 22391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734 h 22391"/>
              <a:gd name="connsiteX3" fmla="*/ 20165 w 21703"/>
              <a:gd name="connsiteY3" fmla="*/ 21904 h 22391"/>
              <a:gd name="connsiteX4" fmla="*/ 19025 w 21703"/>
              <a:gd name="connsiteY4" fmla="*/ 21561 h 22391"/>
              <a:gd name="connsiteX5" fmla="*/ 18012 w 21703"/>
              <a:gd name="connsiteY5" fmla="*/ 21436 h 22391"/>
              <a:gd name="connsiteX6" fmla="*/ 16295 w 21703"/>
              <a:gd name="connsiteY6" fmla="*/ 21311 h 22391"/>
              <a:gd name="connsiteX7" fmla="*/ 14527 w 21703"/>
              <a:gd name="connsiteY7" fmla="*/ 20999 h 22391"/>
              <a:gd name="connsiteX8" fmla="*/ 13206 w 21703"/>
              <a:gd name="connsiteY8" fmla="*/ 21279 h 22391"/>
              <a:gd name="connsiteX9" fmla="*/ 11867 w 21703"/>
              <a:gd name="connsiteY9" fmla="*/ 21904 h 22391"/>
              <a:gd name="connsiteX10" fmla="*/ 10836 w 21703"/>
              <a:gd name="connsiteY10" fmla="*/ 22060 h 22391"/>
              <a:gd name="connsiteX11" fmla="*/ 9472 w 21703"/>
              <a:gd name="connsiteY11" fmla="*/ 21779 h 22391"/>
              <a:gd name="connsiteX12" fmla="*/ 7876 w 21703"/>
              <a:gd name="connsiteY12" fmla="*/ 21436 h 22391"/>
              <a:gd name="connsiteX13" fmla="*/ 7181 w 21703"/>
              <a:gd name="connsiteY13" fmla="*/ 21437 h 22391"/>
              <a:gd name="connsiteX14" fmla="*/ 4452 w 21703"/>
              <a:gd name="connsiteY14" fmla="*/ 22372 h 22391"/>
              <a:gd name="connsiteX15" fmla="*/ 3216 w 21703"/>
              <a:gd name="connsiteY15" fmla="*/ 22029 h 22391"/>
              <a:gd name="connsiteX16" fmla="*/ 2238 w 21703"/>
              <a:gd name="connsiteY16" fmla="*/ 21997 h 22391"/>
              <a:gd name="connsiteX17" fmla="*/ 1465 w 21703"/>
              <a:gd name="connsiteY17" fmla="*/ 21436 h 22391"/>
              <a:gd name="connsiteX18" fmla="*/ 770 w 21703"/>
              <a:gd name="connsiteY18" fmla="*/ 20531 h 22391"/>
              <a:gd name="connsiteX19" fmla="*/ 0 w 21703"/>
              <a:gd name="connsiteY19" fmla="*/ 20172 h 22391"/>
              <a:gd name="connsiteX20" fmla="*/ 0 w 21703"/>
              <a:gd name="connsiteY20" fmla="*/ 0 h 22391"/>
              <a:gd name="connsiteX0" fmla="*/ 0 w 21703"/>
              <a:gd name="connsiteY0" fmla="*/ 0 h 23402"/>
              <a:gd name="connsiteX1" fmla="*/ 21600 w 21703"/>
              <a:gd name="connsiteY1" fmla="*/ 0 h 23402"/>
              <a:gd name="connsiteX2" fmla="*/ 21703 w 21703"/>
              <a:gd name="connsiteY2" fmla="*/ 21734 h 23402"/>
              <a:gd name="connsiteX3" fmla="*/ 21074 w 21703"/>
              <a:gd name="connsiteY3" fmla="*/ 21946 h 23402"/>
              <a:gd name="connsiteX4" fmla="*/ 20165 w 21703"/>
              <a:gd name="connsiteY4" fmla="*/ 21904 h 23402"/>
              <a:gd name="connsiteX5" fmla="*/ 19025 w 21703"/>
              <a:gd name="connsiteY5" fmla="*/ 21561 h 23402"/>
              <a:gd name="connsiteX6" fmla="*/ 18012 w 21703"/>
              <a:gd name="connsiteY6" fmla="*/ 21436 h 23402"/>
              <a:gd name="connsiteX7" fmla="*/ 16295 w 21703"/>
              <a:gd name="connsiteY7" fmla="*/ 21311 h 23402"/>
              <a:gd name="connsiteX8" fmla="*/ 14527 w 21703"/>
              <a:gd name="connsiteY8" fmla="*/ 20999 h 23402"/>
              <a:gd name="connsiteX9" fmla="*/ 13206 w 21703"/>
              <a:gd name="connsiteY9" fmla="*/ 21279 h 23402"/>
              <a:gd name="connsiteX10" fmla="*/ 11867 w 21703"/>
              <a:gd name="connsiteY10" fmla="*/ 21904 h 23402"/>
              <a:gd name="connsiteX11" fmla="*/ 10836 w 21703"/>
              <a:gd name="connsiteY11" fmla="*/ 22060 h 23402"/>
              <a:gd name="connsiteX12" fmla="*/ 9472 w 21703"/>
              <a:gd name="connsiteY12" fmla="*/ 21779 h 23402"/>
              <a:gd name="connsiteX13" fmla="*/ 7876 w 21703"/>
              <a:gd name="connsiteY13" fmla="*/ 21436 h 23402"/>
              <a:gd name="connsiteX14" fmla="*/ 7181 w 21703"/>
              <a:gd name="connsiteY14" fmla="*/ 21437 h 23402"/>
              <a:gd name="connsiteX15" fmla="*/ 4452 w 21703"/>
              <a:gd name="connsiteY15" fmla="*/ 22372 h 23402"/>
              <a:gd name="connsiteX16" fmla="*/ 3216 w 21703"/>
              <a:gd name="connsiteY16" fmla="*/ 22029 h 23402"/>
              <a:gd name="connsiteX17" fmla="*/ 2238 w 21703"/>
              <a:gd name="connsiteY17" fmla="*/ 21997 h 23402"/>
              <a:gd name="connsiteX18" fmla="*/ 1465 w 21703"/>
              <a:gd name="connsiteY18" fmla="*/ 21436 h 23402"/>
              <a:gd name="connsiteX19" fmla="*/ 770 w 21703"/>
              <a:gd name="connsiteY19" fmla="*/ 20531 h 23402"/>
              <a:gd name="connsiteX20" fmla="*/ 0 w 21703"/>
              <a:gd name="connsiteY20" fmla="*/ 20172 h 23402"/>
              <a:gd name="connsiteX21" fmla="*/ 0 w 21703"/>
              <a:gd name="connsiteY21" fmla="*/ 0 h 23402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734 h 22391"/>
              <a:gd name="connsiteX3" fmla="*/ 21074 w 21703"/>
              <a:gd name="connsiteY3" fmla="*/ 21946 h 22391"/>
              <a:gd name="connsiteX4" fmla="*/ 20165 w 21703"/>
              <a:gd name="connsiteY4" fmla="*/ 21904 h 22391"/>
              <a:gd name="connsiteX5" fmla="*/ 19025 w 21703"/>
              <a:gd name="connsiteY5" fmla="*/ 21561 h 22391"/>
              <a:gd name="connsiteX6" fmla="*/ 18012 w 21703"/>
              <a:gd name="connsiteY6" fmla="*/ 21436 h 22391"/>
              <a:gd name="connsiteX7" fmla="*/ 16295 w 21703"/>
              <a:gd name="connsiteY7" fmla="*/ 21311 h 22391"/>
              <a:gd name="connsiteX8" fmla="*/ 14527 w 21703"/>
              <a:gd name="connsiteY8" fmla="*/ 20999 h 22391"/>
              <a:gd name="connsiteX9" fmla="*/ 13206 w 21703"/>
              <a:gd name="connsiteY9" fmla="*/ 21279 h 22391"/>
              <a:gd name="connsiteX10" fmla="*/ 11867 w 21703"/>
              <a:gd name="connsiteY10" fmla="*/ 21904 h 22391"/>
              <a:gd name="connsiteX11" fmla="*/ 10836 w 21703"/>
              <a:gd name="connsiteY11" fmla="*/ 22060 h 22391"/>
              <a:gd name="connsiteX12" fmla="*/ 9472 w 21703"/>
              <a:gd name="connsiteY12" fmla="*/ 21779 h 22391"/>
              <a:gd name="connsiteX13" fmla="*/ 7876 w 21703"/>
              <a:gd name="connsiteY13" fmla="*/ 21436 h 22391"/>
              <a:gd name="connsiteX14" fmla="*/ 7181 w 21703"/>
              <a:gd name="connsiteY14" fmla="*/ 21437 h 22391"/>
              <a:gd name="connsiteX15" fmla="*/ 4452 w 21703"/>
              <a:gd name="connsiteY15" fmla="*/ 22372 h 22391"/>
              <a:gd name="connsiteX16" fmla="*/ 3216 w 21703"/>
              <a:gd name="connsiteY16" fmla="*/ 22029 h 22391"/>
              <a:gd name="connsiteX17" fmla="*/ 2238 w 21703"/>
              <a:gd name="connsiteY17" fmla="*/ 21997 h 22391"/>
              <a:gd name="connsiteX18" fmla="*/ 1465 w 21703"/>
              <a:gd name="connsiteY18" fmla="*/ 21436 h 22391"/>
              <a:gd name="connsiteX19" fmla="*/ 770 w 21703"/>
              <a:gd name="connsiteY19" fmla="*/ 20531 h 22391"/>
              <a:gd name="connsiteX20" fmla="*/ 0 w 21703"/>
              <a:gd name="connsiteY20" fmla="*/ 20172 h 22391"/>
              <a:gd name="connsiteX21" fmla="*/ 0 w 21703"/>
              <a:gd name="connsiteY21" fmla="*/ 0 h 22391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857 h 22391"/>
              <a:gd name="connsiteX3" fmla="*/ 21074 w 21703"/>
              <a:gd name="connsiteY3" fmla="*/ 21946 h 22391"/>
              <a:gd name="connsiteX4" fmla="*/ 20165 w 21703"/>
              <a:gd name="connsiteY4" fmla="*/ 21904 h 22391"/>
              <a:gd name="connsiteX5" fmla="*/ 19025 w 21703"/>
              <a:gd name="connsiteY5" fmla="*/ 21561 h 22391"/>
              <a:gd name="connsiteX6" fmla="*/ 18012 w 21703"/>
              <a:gd name="connsiteY6" fmla="*/ 21436 h 22391"/>
              <a:gd name="connsiteX7" fmla="*/ 16295 w 21703"/>
              <a:gd name="connsiteY7" fmla="*/ 21311 h 22391"/>
              <a:gd name="connsiteX8" fmla="*/ 14527 w 21703"/>
              <a:gd name="connsiteY8" fmla="*/ 20999 h 22391"/>
              <a:gd name="connsiteX9" fmla="*/ 13206 w 21703"/>
              <a:gd name="connsiteY9" fmla="*/ 21279 h 22391"/>
              <a:gd name="connsiteX10" fmla="*/ 11867 w 21703"/>
              <a:gd name="connsiteY10" fmla="*/ 21904 h 22391"/>
              <a:gd name="connsiteX11" fmla="*/ 10836 w 21703"/>
              <a:gd name="connsiteY11" fmla="*/ 22060 h 22391"/>
              <a:gd name="connsiteX12" fmla="*/ 9472 w 21703"/>
              <a:gd name="connsiteY12" fmla="*/ 21779 h 22391"/>
              <a:gd name="connsiteX13" fmla="*/ 7876 w 21703"/>
              <a:gd name="connsiteY13" fmla="*/ 21436 h 22391"/>
              <a:gd name="connsiteX14" fmla="*/ 7181 w 21703"/>
              <a:gd name="connsiteY14" fmla="*/ 21437 h 22391"/>
              <a:gd name="connsiteX15" fmla="*/ 4452 w 21703"/>
              <a:gd name="connsiteY15" fmla="*/ 22372 h 22391"/>
              <a:gd name="connsiteX16" fmla="*/ 3216 w 21703"/>
              <a:gd name="connsiteY16" fmla="*/ 22029 h 22391"/>
              <a:gd name="connsiteX17" fmla="*/ 2238 w 21703"/>
              <a:gd name="connsiteY17" fmla="*/ 21997 h 22391"/>
              <a:gd name="connsiteX18" fmla="*/ 1465 w 21703"/>
              <a:gd name="connsiteY18" fmla="*/ 21436 h 22391"/>
              <a:gd name="connsiteX19" fmla="*/ 770 w 21703"/>
              <a:gd name="connsiteY19" fmla="*/ 20531 h 22391"/>
              <a:gd name="connsiteX20" fmla="*/ 0 w 21703"/>
              <a:gd name="connsiteY20" fmla="*/ 20172 h 22391"/>
              <a:gd name="connsiteX21" fmla="*/ 0 w 21703"/>
              <a:gd name="connsiteY21" fmla="*/ 0 h 22391"/>
              <a:gd name="connsiteX0" fmla="*/ 0 w 21703"/>
              <a:gd name="connsiteY0" fmla="*/ 62 h 22453"/>
              <a:gd name="connsiteX1" fmla="*/ 21677 w 21703"/>
              <a:gd name="connsiteY1" fmla="*/ 0 h 22453"/>
              <a:gd name="connsiteX2" fmla="*/ 21703 w 21703"/>
              <a:gd name="connsiteY2" fmla="*/ 21919 h 22453"/>
              <a:gd name="connsiteX3" fmla="*/ 21074 w 21703"/>
              <a:gd name="connsiteY3" fmla="*/ 22008 h 22453"/>
              <a:gd name="connsiteX4" fmla="*/ 20165 w 21703"/>
              <a:gd name="connsiteY4" fmla="*/ 21966 h 22453"/>
              <a:gd name="connsiteX5" fmla="*/ 19025 w 21703"/>
              <a:gd name="connsiteY5" fmla="*/ 21623 h 22453"/>
              <a:gd name="connsiteX6" fmla="*/ 18012 w 21703"/>
              <a:gd name="connsiteY6" fmla="*/ 21498 h 22453"/>
              <a:gd name="connsiteX7" fmla="*/ 16295 w 21703"/>
              <a:gd name="connsiteY7" fmla="*/ 21373 h 22453"/>
              <a:gd name="connsiteX8" fmla="*/ 14527 w 21703"/>
              <a:gd name="connsiteY8" fmla="*/ 21061 h 22453"/>
              <a:gd name="connsiteX9" fmla="*/ 13206 w 21703"/>
              <a:gd name="connsiteY9" fmla="*/ 21341 h 22453"/>
              <a:gd name="connsiteX10" fmla="*/ 11867 w 21703"/>
              <a:gd name="connsiteY10" fmla="*/ 21966 h 22453"/>
              <a:gd name="connsiteX11" fmla="*/ 10836 w 21703"/>
              <a:gd name="connsiteY11" fmla="*/ 22122 h 22453"/>
              <a:gd name="connsiteX12" fmla="*/ 9472 w 21703"/>
              <a:gd name="connsiteY12" fmla="*/ 21841 h 22453"/>
              <a:gd name="connsiteX13" fmla="*/ 7876 w 21703"/>
              <a:gd name="connsiteY13" fmla="*/ 21498 h 22453"/>
              <a:gd name="connsiteX14" fmla="*/ 7181 w 21703"/>
              <a:gd name="connsiteY14" fmla="*/ 21499 h 22453"/>
              <a:gd name="connsiteX15" fmla="*/ 4452 w 21703"/>
              <a:gd name="connsiteY15" fmla="*/ 22434 h 22453"/>
              <a:gd name="connsiteX16" fmla="*/ 3216 w 21703"/>
              <a:gd name="connsiteY16" fmla="*/ 22091 h 22453"/>
              <a:gd name="connsiteX17" fmla="*/ 2238 w 21703"/>
              <a:gd name="connsiteY17" fmla="*/ 22059 h 22453"/>
              <a:gd name="connsiteX18" fmla="*/ 1465 w 21703"/>
              <a:gd name="connsiteY18" fmla="*/ 21498 h 22453"/>
              <a:gd name="connsiteX19" fmla="*/ 770 w 21703"/>
              <a:gd name="connsiteY19" fmla="*/ 20593 h 22453"/>
              <a:gd name="connsiteX20" fmla="*/ 0 w 21703"/>
              <a:gd name="connsiteY20" fmla="*/ 20234 h 22453"/>
              <a:gd name="connsiteX21" fmla="*/ 0 w 21703"/>
              <a:gd name="connsiteY21" fmla="*/ 62 h 22453"/>
              <a:gd name="connsiteX0" fmla="*/ 0 w 21703"/>
              <a:gd name="connsiteY0" fmla="*/ 62 h 22453"/>
              <a:gd name="connsiteX1" fmla="*/ 21677 w 21703"/>
              <a:gd name="connsiteY1" fmla="*/ 0 h 22453"/>
              <a:gd name="connsiteX2" fmla="*/ 21703 w 21703"/>
              <a:gd name="connsiteY2" fmla="*/ 21888 h 22453"/>
              <a:gd name="connsiteX3" fmla="*/ 21074 w 21703"/>
              <a:gd name="connsiteY3" fmla="*/ 22008 h 22453"/>
              <a:gd name="connsiteX4" fmla="*/ 20165 w 21703"/>
              <a:gd name="connsiteY4" fmla="*/ 21966 h 22453"/>
              <a:gd name="connsiteX5" fmla="*/ 19025 w 21703"/>
              <a:gd name="connsiteY5" fmla="*/ 21623 h 22453"/>
              <a:gd name="connsiteX6" fmla="*/ 18012 w 21703"/>
              <a:gd name="connsiteY6" fmla="*/ 21498 h 22453"/>
              <a:gd name="connsiteX7" fmla="*/ 16295 w 21703"/>
              <a:gd name="connsiteY7" fmla="*/ 21373 h 22453"/>
              <a:gd name="connsiteX8" fmla="*/ 14527 w 21703"/>
              <a:gd name="connsiteY8" fmla="*/ 21061 h 22453"/>
              <a:gd name="connsiteX9" fmla="*/ 13206 w 21703"/>
              <a:gd name="connsiteY9" fmla="*/ 21341 h 22453"/>
              <a:gd name="connsiteX10" fmla="*/ 11867 w 21703"/>
              <a:gd name="connsiteY10" fmla="*/ 21966 h 22453"/>
              <a:gd name="connsiteX11" fmla="*/ 10836 w 21703"/>
              <a:gd name="connsiteY11" fmla="*/ 22122 h 22453"/>
              <a:gd name="connsiteX12" fmla="*/ 9472 w 21703"/>
              <a:gd name="connsiteY12" fmla="*/ 21841 h 22453"/>
              <a:gd name="connsiteX13" fmla="*/ 7876 w 21703"/>
              <a:gd name="connsiteY13" fmla="*/ 21498 h 22453"/>
              <a:gd name="connsiteX14" fmla="*/ 7181 w 21703"/>
              <a:gd name="connsiteY14" fmla="*/ 21499 h 22453"/>
              <a:gd name="connsiteX15" fmla="*/ 4452 w 21703"/>
              <a:gd name="connsiteY15" fmla="*/ 22434 h 22453"/>
              <a:gd name="connsiteX16" fmla="*/ 3216 w 21703"/>
              <a:gd name="connsiteY16" fmla="*/ 22091 h 22453"/>
              <a:gd name="connsiteX17" fmla="*/ 2238 w 21703"/>
              <a:gd name="connsiteY17" fmla="*/ 22059 h 22453"/>
              <a:gd name="connsiteX18" fmla="*/ 1465 w 21703"/>
              <a:gd name="connsiteY18" fmla="*/ 21498 h 22453"/>
              <a:gd name="connsiteX19" fmla="*/ 770 w 21703"/>
              <a:gd name="connsiteY19" fmla="*/ 20593 h 22453"/>
              <a:gd name="connsiteX20" fmla="*/ 0 w 21703"/>
              <a:gd name="connsiteY20" fmla="*/ 20234 h 22453"/>
              <a:gd name="connsiteX21" fmla="*/ 0 w 21703"/>
              <a:gd name="connsiteY21" fmla="*/ 62 h 22453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23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66 h 22452"/>
              <a:gd name="connsiteX11" fmla="*/ 10836 w 21703"/>
              <a:gd name="connsiteY11" fmla="*/ 22122 h 22452"/>
              <a:gd name="connsiteX12" fmla="*/ 9472 w 21703"/>
              <a:gd name="connsiteY12" fmla="*/ 21841 h 22452"/>
              <a:gd name="connsiteX13" fmla="*/ 7876 w 21703"/>
              <a:gd name="connsiteY13" fmla="*/ 21498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23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66 h 22452"/>
              <a:gd name="connsiteX11" fmla="*/ 10836 w 21703"/>
              <a:gd name="connsiteY11" fmla="*/ 22122 h 22452"/>
              <a:gd name="connsiteX12" fmla="*/ 9472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23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66 h 22452"/>
              <a:gd name="connsiteX11" fmla="*/ 10836 w 21703"/>
              <a:gd name="connsiteY11" fmla="*/ 2212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23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66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23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13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76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13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755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76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13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755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76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13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31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755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76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13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638 w 21703"/>
              <a:gd name="connsiteY19" fmla="*/ 20433 h 22452"/>
              <a:gd name="connsiteX20" fmla="*/ 0 w 21703"/>
              <a:gd name="connsiteY20" fmla="*/ 20314 h 22452"/>
              <a:gd name="connsiteX21" fmla="*/ 0 w 21703"/>
              <a:gd name="connsiteY21" fmla="*/ 62 h 22452"/>
              <a:gd name="connsiteX0" fmla="*/ 0 w 21703"/>
              <a:gd name="connsiteY0" fmla="*/ 62 h 22348"/>
              <a:gd name="connsiteX1" fmla="*/ 21677 w 21703"/>
              <a:gd name="connsiteY1" fmla="*/ 0 h 22348"/>
              <a:gd name="connsiteX2" fmla="*/ 21703 w 21703"/>
              <a:gd name="connsiteY2" fmla="*/ 21755 h 22348"/>
              <a:gd name="connsiteX3" fmla="*/ 21074 w 21703"/>
              <a:gd name="connsiteY3" fmla="*/ 22008 h 22348"/>
              <a:gd name="connsiteX4" fmla="*/ 20165 w 21703"/>
              <a:gd name="connsiteY4" fmla="*/ 21966 h 22348"/>
              <a:gd name="connsiteX5" fmla="*/ 19025 w 21703"/>
              <a:gd name="connsiteY5" fmla="*/ 21676 h 22348"/>
              <a:gd name="connsiteX6" fmla="*/ 18012 w 21703"/>
              <a:gd name="connsiteY6" fmla="*/ 21498 h 22348"/>
              <a:gd name="connsiteX7" fmla="*/ 16295 w 21703"/>
              <a:gd name="connsiteY7" fmla="*/ 21373 h 22348"/>
              <a:gd name="connsiteX8" fmla="*/ 14527 w 21703"/>
              <a:gd name="connsiteY8" fmla="*/ 21061 h 22348"/>
              <a:gd name="connsiteX9" fmla="*/ 13206 w 21703"/>
              <a:gd name="connsiteY9" fmla="*/ 21341 h 22348"/>
              <a:gd name="connsiteX10" fmla="*/ 11867 w 21703"/>
              <a:gd name="connsiteY10" fmla="*/ 21913 h 22348"/>
              <a:gd name="connsiteX11" fmla="*/ 10836 w 21703"/>
              <a:gd name="connsiteY11" fmla="*/ 22042 h 22348"/>
              <a:gd name="connsiteX12" fmla="*/ 9494 w 21703"/>
              <a:gd name="connsiteY12" fmla="*/ 21841 h 22348"/>
              <a:gd name="connsiteX13" fmla="*/ 8314 w 21703"/>
              <a:gd name="connsiteY13" fmla="*/ 21525 h 22348"/>
              <a:gd name="connsiteX14" fmla="*/ 7181 w 21703"/>
              <a:gd name="connsiteY14" fmla="*/ 21446 h 22348"/>
              <a:gd name="connsiteX15" fmla="*/ 4627 w 21703"/>
              <a:gd name="connsiteY15" fmla="*/ 22328 h 22348"/>
              <a:gd name="connsiteX16" fmla="*/ 3216 w 21703"/>
              <a:gd name="connsiteY16" fmla="*/ 22091 h 22348"/>
              <a:gd name="connsiteX17" fmla="*/ 2238 w 21703"/>
              <a:gd name="connsiteY17" fmla="*/ 22059 h 22348"/>
              <a:gd name="connsiteX18" fmla="*/ 1465 w 21703"/>
              <a:gd name="connsiteY18" fmla="*/ 21498 h 22348"/>
              <a:gd name="connsiteX19" fmla="*/ 638 w 21703"/>
              <a:gd name="connsiteY19" fmla="*/ 20433 h 22348"/>
              <a:gd name="connsiteX20" fmla="*/ 0 w 21703"/>
              <a:gd name="connsiteY20" fmla="*/ 20314 h 22348"/>
              <a:gd name="connsiteX21" fmla="*/ 0 w 21703"/>
              <a:gd name="connsiteY21" fmla="*/ 62 h 22348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498 h 22427"/>
              <a:gd name="connsiteX7" fmla="*/ 16295 w 21703"/>
              <a:gd name="connsiteY7" fmla="*/ 21373 h 22427"/>
              <a:gd name="connsiteX8" fmla="*/ 14527 w 21703"/>
              <a:gd name="connsiteY8" fmla="*/ 21061 h 22427"/>
              <a:gd name="connsiteX9" fmla="*/ 13206 w 21703"/>
              <a:gd name="connsiteY9" fmla="*/ 21341 h 22427"/>
              <a:gd name="connsiteX10" fmla="*/ 11867 w 21703"/>
              <a:gd name="connsiteY10" fmla="*/ 21913 h 22427"/>
              <a:gd name="connsiteX11" fmla="*/ 10836 w 21703"/>
              <a:gd name="connsiteY11" fmla="*/ 22042 h 22427"/>
              <a:gd name="connsiteX12" fmla="*/ 9494 w 21703"/>
              <a:gd name="connsiteY12" fmla="*/ 21841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498 h 22427"/>
              <a:gd name="connsiteX7" fmla="*/ 16295 w 21703"/>
              <a:gd name="connsiteY7" fmla="*/ 21373 h 22427"/>
              <a:gd name="connsiteX8" fmla="*/ 14527 w 21703"/>
              <a:gd name="connsiteY8" fmla="*/ 21061 h 22427"/>
              <a:gd name="connsiteX9" fmla="*/ 13206 w 21703"/>
              <a:gd name="connsiteY9" fmla="*/ 21341 h 22427"/>
              <a:gd name="connsiteX10" fmla="*/ 11867 w 21703"/>
              <a:gd name="connsiteY10" fmla="*/ 21913 h 22427"/>
              <a:gd name="connsiteX11" fmla="*/ 10836 w 21703"/>
              <a:gd name="connsiteY11" fmla="*/ 22042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498 h 22427"/>
              <a:gd name="connsiteX7" fmla="*/ 16295 w 21703"/>
              <a:gd name="connsiteY7" fmla="*/ 21373 h 22427"/>
              <a:gd name="connsiteX8" fmla="*/ 14527 w 21703"/>
              <a:gd name="connsiteY8" fmla="*/ 21061 h 22427"/>
              <a:gd name="connsiteX9" fmla="*/ 13206 w 21703"/>
              <a:gd name="connsiteY9" fmla="*/ 21341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498 h 22427"/>
              <a:gd name="connsiteX7" fmla="*/ 16295 w 21703"/>
              <a:gd name="connsiteY7" fmla="*/ 21373 h 22427"/>
              <a:gd name="connsiteX8" fmla="*/ 14527 w 21703"/>
              <a:gd name="connsiteY8" fmla="*/ 21061 h 22427"/>
              <a:gd name="connsiteX9" fmla="*/ 13403 w 21703"/>
              <a:gd name="connsiteY9" fmla="*/ 21208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498 h 22427"/>
              <a:gd name="connsiteX7" fmla="*/ 16120 w 21703"/>
              <a:gd name="connsiteY7" fmla="*/ 21320 h 22427"/>
              <a:gd name="connsiteX8" fmla="*/ 14527 w 21703"/>
              <a:gd name="connsiteY8" fmla="*/ 21061 h 22427"/>
              <a:gd name="connsiteX9" fmla="*/ 13403 w 21703"/>
              <a:gd name="connsiteY9" fmla="*/ 21208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525 h 22427"/>
              <a:gd name="connsiteX7" fmla="*/ 16120 w 21703"/>
              <a:gd name="connsiteY7" fmla="*/ 21320 h 22427"/>
              <a:gd name="connsiteX8" fmla="*/ 14527 w 21703"/>
              <a:gd name="connsiteY8" fmla="*/ 21061 h 22427"/>
              <a:gd name="connsiteX9" fmla="*/ 13403 w 21703"/>
              <a:gd name="connsiteY9" fmla="*/ 21208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525 h 22427"/>
              <a:gd name="connsiteX7" fmla="*/ 16120 w 21703"/>
              <a:gd name="connsiteY7" fmla="*/ 21320 h 22427"/>
              <a:gd name="connsiteX8" fmla="*/ 14527 w 21703"/>
              <a:gd name="connsiteY8" fmla="*/ 21061 h 22427"/>
              <a:gd name="connsiteX9" fmla="*/ 13403 w 21703"/>
              <a:gd name="connsiteY9" fmla="*/ 21208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893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525 h 22427"/>
              <a:gd name="connsiteX7" fmla="*/ 16120 w 21703"/>
              <a:gd name="connsiteY7" fmla="*/ 21320 h 22427"/>
              <a:gd name="connsiteX8" fmla="*/ 14527 w 21703"/>
              <a:gd name="connsiteY8" fmla="*/ 21061 h 22427"/>
              <a:gd name="connsiteX9" fmla="*/ 13403 w 21703"/>
              <a:gd name="connsiteY9" fmla="*/ 21208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20 w 21736"/>
              <a:gd name="connsiteY7" fmla="*/ 21320 h 22427"/>
              <a:gd name="connsiteX8" fmla="*/ 14527 w 21736"/>
              <a:gd name="connsiteY8" fmla="*/ 21061 h 22427"/>
              <a:gd name="connsiteX9" fmla="*/ 13403 w 21736"/>
              <a:gd name="connsiteY9" fmla="*/ 21208 h 22427"/>
              <a:gd name="connsiteX10" fmla="*/ 11867 w 21736"/>
              <a:gd name="connsiteY10" fmla="*/ 21913 h 22427"/>
              <a:gd name="connsiteX11" fmla="*/ 10770 w 21736"/>
              <a:gd name="connsiteY11" fmla="*/ 22015 h 22427"/>
              <a:gd name="connsiteX12" fmla="*/ 9516 w 21736"/>
              <a:gd name="connsiteY12" fmla="*/ 21788 h 22427"/>
              <a:gd name="connsiteX13" fmla="*/ 8314 w 21736"/>
              <a:gd name="connsiteY13" fmla="*/ 21525 h 22427"/>
              <a:gd name="connsiteX14" fmla="*/ 7181 w 21736"/>
              <a:gd name="connsiteY14" fmla="*/ 21446 h 22427"/>
              <a:gd name="connsiteX15" fmla="*/ 4430 w 21736"/>
              <a:gd name="connsiteY15" fmla="*/ 22408 h 22427"/>
              <a:gd name="connsiteX16" fmla="*/ 3216 w 21736"/>
              <a:gd name="connsiteY16" fmla="*/ 22091 h 22427"/>
              <a:gd name="connsiteX17" fmla="*/ 2238 w 21736"/>
              <a:gd name="connsiteY17" fmla="*/ 22059 h 22427"/>
              <a:gd name="connsiteX18" fmla="*/ 1465 w 21736"/>
              <a:gd name="connsiteY18" fmla="*/ 21498 h 22427"/>
              <a:gd name="connsiteX19" fmla="*/ 638 w 21736"/>
              <a:gd name="connsiteY19" fmla="*/ 20433 h 22427"/>
              <a:gd name="connsiteX20" fmla="*/ 0 w 21736"/>
              <a:gd name="connsiteY20" fmla="*/ 20314 h 22427"/>
              <a:gd name="connsiteX21" fmla="*/ 0 w 21736"/>
              <a:gd name="connsiteY21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20 w 21736"/>
              <a:gd name="connsiteY7" fmla="*/ 21320 h 22427"/>
              <a:gd name="connsiteX8" fmla="*/ 14527 w 21736"/>
              <a:gd name="connsiteY8" fmla="*/ 21061 h 22427"/>
              <a:gd name="connsiteX9" fmla="*/ 13403 w 21736"/>
              <a:gd name="connsiteY9" fmla="*/ 21208 h 22427"/>
              <a:gd name="connsiteX10" fmla="*/ 11867 w 21736"/>
              <a:gd name="connsiteY10" fmla="*/ 21913 h 22427"/>
              <a:gd name="connsiteX11" fmla="*/ 10770 w 21736"/>
              <a:gd name="connsiteY11" fmla="*/ 22015 h 22427"/>
              <a:gd name="connsiteX12" fmla="*/ 9516 w 21736"/>
              <a:gd name="connsiteY12" fmla="*/ 21788 h 22427"/>
              <a:gd name="connsiteX13" fmla="*/ 8314 w 21736"/>
              <a:gd name="connsiteY13" fmla="*/ 21525 h 22427"/>
              <a:gd name="connsiteX14" fmla="*/ 7181 w 21736"/>
              <a:gd name="connsiteY14" fmla="*/ 21446 h 22427"/>
              <a:gd name="connsiteX15" fmla="*/ 4430 w 21736"/>
              <a:gd name="connsiteY15" fmla="*/ 22408 h 22427"/>
              <a:gd name="connsiteX16" fmla="*/ 3216 w 21736"/>
              <a:gd name="connsiteY16" fmla="*/ 22091 h 22427"/>
              <a:gd name="connsiteX17" fmla="*/ 2238 w 21736"/>
              <a:gd name="connsiteY17" fmla="*/ 22059 h 22427"/>
              <a:gd name="connsiteX18" fmla="*/ 1465 w 21736"/>
              <a:gd name="connsiteY18" fmla="*/ 21498 h 22427"/>
              <a:gd name="connsiteX19" fmla="*/ 638 w 21736"/>
              <a:gd name="connsiteY19" fmla="*/ 20433 h 22427"/>
              <a:gd name="connsiteX20" fmla="*/ 0 w 21736"/>
              <a:gd name="connsiteY20" fmla="*/ 20314 h 22427"/>
              <a:gd name="connsiteX21" fmla="*/ 0 w 21736"/>
              <a:gd name="connsiteY21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20 w 21736"/>
              <a:gd name="connsiteY7" fmla="*/ 21320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97 w 21736"/>
              <a:gd name="connsiteY7" fmla="*/ 21267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1337 w 21736"/>
              <a:gd name="connsiteY12" fmla="*/ 21997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1337 w 21736"/>
              <a:gd name="connsiteY12" fmla="*/ 21997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1337 w 21736"/>
              <a:gd name="connsiteY12" fmla="*/ 21997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1337 w 21736"/>
              <a:gd name="connsiteY12" fmla="*/ 21997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1271 w 21736"/>
              <a:gd name="connsiteY12" fmla="*/ 22010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86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86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86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86 h 22427"/>
              <a:gd name="connsiteX22" fmla="*/ 346 w 21736"/>
              <a:gd name="connsiteY22" fmla="*/ 20334 h 22427"/>
              <a:gd name="connsiteX23" fmla="*/ 0 w 21736"/>
              <a:gd name="connsiteY23" fmla="*/ 20247 h 22427"/>
              <a:gd name="connsiteX24" fmla="*/ 0 w 21736"/>
              <a:gd name="connsiteY24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880 w 21736"/>
              <a:gd name="connsiteY21" fmla="*/ 20646 h 22427"/>
              <a:gd name="connsiteX22" fmla="*/ 346 w 21736"/>
              <a:gd name="connsiteY22" fmla="*/ 20334 h 22427"/>
              <a:gd name="connsiteX23" fmla="*/ 0 w 21736"/>
              <a:gd name="connsiteY23" fmla="*/ 20247 h 22427"/>
              <a:gd name="connsiteX24" fmla="*/ 0 w 21736"/>
              <a:gd name="connsiteY24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880 w 21736"/>
              <a:gd name="connsiteY21" fmla="*/ 20646 h 22427"/>
              <a:gd name="connsiteX22" fmla="*/ 346 w 21736"/>
              <a:gd name="connsiteY22" fmla="*/ 20334 h 22427"/>
              <a:gd name="connsiteX23" fmla="*/ 0 w 21736"/>
              <a:gd name="connsiteY23" fmla="*/ 20247 h 22427"/>
              <a:gd name="connsiteX24" fmla="*/ 0 w 21736"/>
              <a:gd name="connsiteY24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880 w 21736"/>
              <a:gd name="connsiteY21" fmla="*/ 20646 h 22427"/>
              <a:gd name="connsiteX22" fmla="*/ 346 w 21736"/>
              <a:gd name="connsiteY22" fmla="*/ 20334 h 22427"/>
              <a:gd name="connsiteX23" fmla="*/ 0 w 21736"/>
              <a:gd name="connsiteY23" fmla="*/ 20247 h 22427"/>
              <a:gd name="connsiteX24" fmla="*/ 0 w 21736"/>
              <a:gd name="connsiteY24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880 w 21736"/>
              <a:gd name="connsiteY21" fmla="*/ 20646 h 22427"/>
              <a:gd name="connsiteX22" fmla="*/ 346 w 21736"/>
              <a:gd name="connsiteY22" fmla="*/ 20334 h 22427"/>
              <a:gd name="connsiteX23" fmla="*/ 0 w 21736"/>
              <a:gd name="connsiteY23" fmla="*/ 20288 h 22427"/>
              <a:gd name="connsiteX24" fmla="*/ 0 w 21736"/>
              <a:gd name="connsiteY24" fmla="*/ 62 h 22427"/>
              <a:gd name="connsiteX0" fmla="*/ 0 w 21751"/>
              <a:gd name="connsiteY0" fmla="*/ 62 h 22427"/>
              <a:gd name="connsiteX1" fmla="*/ 21747 w 21751"/>
              <a:gd name="connsiteY1" fmla="*/ 0 h 22427"/>
              <a:gd name="connsiteX2" fmla="*/ 21736 w 21751"/>
              <a:gd name="connsiteY2" fmla="*/ 21826 h 22427"/>
              <a:gd name="connsiteX3" fmla="*/ 21074 w 21751"/>
              <a:gd name="connsiteY3" fmla="*/ 22008 h 22427"/>
              <a:gd name="connsiteX4" fmla="*/ 20165 w 21751"/>
              <a:gd name="connsiteY4" fmla="*/ 21966 h 22427"/>
              <a:gd name="connsiteX5" fmla="*/ 19025 w 21751"/>
              <a:gd name="connsiteY5" fmla="*/ 21676 h 22427"/>
              <a:gd name="connsiteX6" fmla="*/ 17880 w 21751"/>
              <a:gd name="connsiteY6" fmla="*/ 21472 h 22427"/>
              <a:gd name="connsiteX7" fmla="*/ 16197 w 21751"/>
              <a:gd name="connsiteY7" fmla="*/ 21294 h 22427"/>
              <a:gd name="connsiteX8" fmla="*/ 15455 w 21751"/>
              <a:gd name="connsiteY8" fmla="*/ 21132 h 22427"/>
              <a:gd name="connsiteX9" fmla="*/ 14527 w 21751"/>
              <a:gd name="connsiteY9" fmla="*/ 21061 h 22427"/>
              <a:gd name="connsiteX10" fmla="*/ 13403 w 21751"/>
              <a:gd name="connsiteY10" fmla="*/ 21208 h 22427"/>
              <a:gd name="connsiteX11" fmla="*/ 12065 w 21751"/>
              <a:gd name="connsiteY11" fmla="*/ 21833 h 22427"/>
              <a:gd name="connsiteX12" fmla="*/ 11271 w 21751"/>
              <a:gd name="connsiteY12" fmla="*/ 22010 h 22427"/>
              <a:gd name="connsiteX13" fmla="*/ 10715 w 21751"/>
              <a:gd name="connsiteY13" fmla="*/ 21962 h 22427"/>
              <a:gd name="connsiteX14" fmla="*/ 9516 w 21751"/>
              <a:gd name="connsiteY14" fmla="*/ 21788 h 22427"/>
              <a:gd name="connsiteX15" fmla="*/ 8314 w 21751"/>
              <a:gd name="connsiteY15" fmla="*/ 21525 h 22427"/>
              <a:gd name="connsiteX16" fmla="*/ 7181 w 21751"/>
              <a:gd name="connsiteY16" fmla="*/ 21446 h 22427"/>
              <a:gd name="connsiteX17" fmla="*/ 4430 w 21751"/>
              <a:gd name="connsiteY17" fmla="*/ 22408 h 22427"/>
              <a:gd name="connsiteX18" fmla="*/ 3458 w 21751"/>
              <a:gd name="connsiteY18" fmla="*/ 22131 h 22427"/>
              <a:gd name="connsiteX19" fmla="*/ 2194 w 21751"/>
              <a:gd name="connsiteY19" fmla="*/ 21979 h 22427"/>
              <a:gd name="connsiteX20" fmla="*/ 1465 w 21751"/>
              <a:gd name="connsiteY20" fmla="*/ 21498 h 22427"/>
              <a:gd name="connsiteX21" fmla="*/ 880 w 21751"/>
              <a:gd name="connsiteY21" fmla="*/ 20646 h 22427"/>
              <a:gd name="connsiteX22" fmla="*/ 346 w 21751"/>
              <a:gd name="connsiteY22" fmla="*/ 20334 h 22427"/>
              <a:gd name="connsiteX23" fmla="*/ 0 w 21751"/>
              <a:gd name="connsiteY23" fmla="*/ 20288 h 22427"/>
              <a:gd name="connsiteX24" fmla="*/ 0 w 21751"/>
              <a:gd name="connsiteY24" fmla="*/ 62 h 22427"/>
              <a:gd name="connsiteX0" fmla="*/ 0 w 21751"/>
              <a:gd name="connsiteY0" fmla="*/ 62 h 22427"/>
              <a:gd name="connsiteX1" fmla="*/ 21747 w 21751"/>
              <a:gd name="connsiteY1" fmla="*/ 0 h 22427"/>
              <a:gd name="connsiteX2" fmla="*/ 21736 w 21751"/>
              <a:gd name="connsiteY2" fmla="*/ 21769 h 22427"/>
              <a:gd name="connsiteX3" fmla="*/ 21074 w 21751"/>
              <a:gd name="connsiteY3" fmla="*/ 22008 h 22427"/>
              <a:gd name="connsiteX4" fmla="*/ 20165 w 21751"/>
              <a:gd name="connsiteY4" fmla="*/ 21966 h 22427"/>
              <a:gd name="connsiteX5" fmla="*/ 19025 w 21751"/>
              <a:gd name="connsiteY5" fmla="*/ 21676 h 22427"/>
              <a:gd name="connsiteX6" fmla="*/ 17880 w 21751"/>
              <a:gd name="connsiteY6" fmla="*/ 21472 h 22427"/>
              <a:gd name="connsiteX7" fmla="*/ 16197 w 21751"/>
              <a:gd name="connsiteY7" fmla="*/ 21294 h 22427"/>
              <a:gd name="connsiteX8" fmla="*/ 15455 w 21751"/>
              <a:gd name="connsiteY8" fmla="*/ 21132 h 22427"/>
              <a:gd name="connsiteX9" fmla="*/ 14527 w 21751"/>
              <a:gd name="connsiteY9" fmla="*/ 21061 h 22427"/>
              <a:gd name="connsiteX10" fmla="*/ 13403 w 21751"/>
              <a:gd name="connsiteY10" fmla="*/ 21208 h 22427"/>
              <a:gd name="connsiteX11" fmla="*/ 12065 w 21751"/>
              <a:gd name="connsiteY11" fmla="*/ 21833 h 22427"/>
              <a:gd name="connsiteX12" fmla="*/ 11271 w 21751"/>
              <a:gd name="connsiteY12" fmla="*/ 22010 h 22427"/>
              <a:gd name="connsiteX13" fmla="*/ 10715 w 21751"/>
              <a:gd name="connsiteY13" fmla="*/ 21962 h 22427"/>
              <a:gd name="connsiteX14" fmla="*/ 9516 w 21751"/>
              <a:gd name="connsiteY14" fmla="*/ 21788 h 22427"/>
              <a:gd name="connsiteX15" fmla="*/ 8314 w 21751"/>
              <a:gd name="connsiteY15" fmla="*/ 21525 h 22427"/>
              <a:gd name="connsiteX16" fmla="*/ 7181 w 21751"/>
              <a:gd name="connsiteY16" fmla="*/ 21446 h 22427"/>
              <a:gd name="connsiteX17" fmla="*/ 4430 w 21751"/>
              <a:gd name="connsiteY17" fmla="*/ 22408 h 22427"/>
              <a:gd name="connsiteX18" fmla="*/ 3458 w 21751"/>
              <a:gd name="connsiteY18" fmla="*/ 22131 h 22427"/>
              <a:gd name="connsiteX19" fmla="*/ 2194 w 21751"/>
              <a:gd name="connsiteY19" fmla="*/ 21979 h 22427"/>
              <a:gd name="connsiteX20" fmla="*/ 1465 w 21751"/>
              <a:gd name="connsiteY20" fmla="*/ 21498 h 22427"/>
              <a:gd name="connsiteX21" fmla="*/ 880 w 21751"/>
              <a:gd name="connsiteY21" fmla="*/ 20646 h 22427"/>
              <a:gd name="connsiteX22" fmla="*/ 346 w 21751"/>
              <a:gd name="connsiteY22" fmla="*/ 20334 h 22427"/>
              <a:gd name="connsiteX23" fmla="*/ 0 w 21751"/>
              <a:gd name="connsiteY23" fmla="*/ 20288 h 22427"/>
              <a:gd name="connsiteX24" fmla="*/ 0 w 21751"/>
              <a:gd name="connsiteY24" fmla="*/ 62 h 22427"/>
              <a:gd name="connsiteX0" fmla="*/ 0 w 21751"/>
              <a:gd name="connsiteY0" fmla="*/ 62 h 22427"/>
              <a:gd name="connsiteX1" fmla="*/ 21747 w 21751"/>
              <a:gd name="connsiteY1" fmla="*/ 0 h 22427"/>
              <a:gd name="connsiteX2" fmla="*/ 21736 w 21751"/>
              <a:gd name="connsiteY2" fmla="*/ 21834 h 22427"/>
              <a:gd name="connsiteX3" fmla="*/ 21074 w 21751"/>
              <a:gd name="connsiteY3" fmla="*/ 22008 h 22427"/>
              <a:gd name="connsiteX4" fmla="*/ 20165 w 21751"/>
              <a:gd name="connsiteY4" fmla="*/ 21966 h 22427"/>
              <a:gd name="connsiteX5" fmla="*/ 19025 w 21751"/>
              <a:gd name="connsiteY5" fmla="*/ 21676 h 22427"/>
              <a:gd name="connsiteX6" fmla="*/ 17880 w 21751"/>
              <a:gd name="connsiteY6" fmla="*/ 21472 h 22427"/>
              <a:gd name="connsiteX7" fmla="*/ 16197 w 21751"/>
              <a:gd name="connsiteY7" fmla="*/ 21294 h 22427"/>
              <a:gd name="connsiteX8" fmla="*/ 15455 w 21751"/>
              <a:gd name="connsiteY8" fmla="*/ 21132 h 22427"/>
              <a:gd name="connsiteX9" fmla="*/ 14527 w 21751"/>
              <a:gd name="connsiteY9" fmla="*/ 21061 h 22427"/>
              <a:gd name="connsiteX10" fmla="*/ 13403 w 21751"/>
              <a:gd name="connsiteY10" fmla="*/ 21208 h 22427"/>
              <a:gd name="connsiteX11" fmla="*/ 12065 w 21751"/>
              <a:gd name="connsiteY11" fmla="*/ 21833 h 22427"/>
              <a:gd name="connsiteX12" fmla="*/ 11271 w 21751"/>
              <a:gd name="connsiteY12" fmla="*/ 22010 h 22427"/>
              <a:gd name="connsiteX13" fmla="*/ 10715 w 21751"/>
              <a:gd name="connsiteY13" fmla="*/ 21962 h 22427"/>
              <a:gd name="connsiteX14" fmla="*/ 9516 w 21751"/>
              <a:gd name="connsiteY14" fmla="*/ 21788 h 22427"/>
              <a:gd name="connsiteX15" fmla="*/ 8314 w 21751"/>
              <a:gd name="connsiteY15" fmla="*/ 21525 h 22427"/>
              <a:gd name="connsiteX16" fmla="*/ 7181 w 21751"/>
              <a:gd name="connsiteY16" fmla="*/ 21446 h 22427"/>
              <a:gd name="connsiteX17" fmla="*/ 4430 w 21751"/>
              <a:gd name="connsiteY17" fmla="*/ 22408 h 22427"/>
              <a:gd name="connsiteX18" fmla="*/ 3458 w 21751"/>
              <a:gd name="connsiteY18" fmla="*/ 22131 h 22427"/>
              <a:gd name="connsiteX19" fmla="*/ 2194 w 21751"/>
              <a:gd name="connsiteY19" fmla="*/ 21979 h 22427"/>
              <a:gd name="connsiteX20" fmla="*/ 1465 w 21751"/>
              <a:gd name="connsiteY20" fmla="*/ 21498 h 22427"/>
              <a:gd name="connsiteX21" fmla="*/ 880 w 21751"/>
              <a:gd name="connsiteY21" fmla="*/ 20646 h 22427"/>
              <a:gd name="connsiteX22" fmla="*/ 346 w 21751"/>
              <a:gd name="connsiteY22" fmla="*/ 20334 h 22427"/>
              <a:gd name="connsiteX23" fmla="*/ 0 w 21751"/>
              <a:gd name="connsiteY23" fmla="*/ 20288 h 22427"/>
              <a:gd name="connsiteX24" fmla="*/ 0 w 21751"/>
              <a:gd name="connsiteY24" fmla="*/ 62 h 22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751" h="22427">
                <a:moveTo>
                  <a:pt x="0" y="62"/>
                </a:moveTo>
                <a:lnTo>
                  <a:pt x="21747" y="0"/>
                </a:lnTo>
                <a:cubicBezTo>
                  <a:pt x="21767" y="7275"/>
                  <a:pt x="21716" y="14559"/>
                  <a:pt x="21736" y="21834"/>
                </a:cubicBezTo>
                <a:lnTo>
                  <a:pt x="21074" y="22008"/>
                </a:lnTo>
                <a:cubicBezTo>
                  <a:pt x="20818" y="22036"/>
                  <a:pt x="20495" y="22013"/>
                  <a:pt x="20165" y="21966"/>
                </a:cubicBezTo>
                <a:cubicBezTo>
                  <a:pt x="19785" y="21893"/>
                  <a:pt x="19405" y="21749"/>
                  <a:pt x="19025" y="21676"/>
                </a:cubicBezTo>
                <a:lnTo>
                  <a:pt x="17880" y="21472"/>
                </a:lnTo>
                <a:cubicBezTo>
                  <a:pt x="17198" y="21448"/>
                  <a:pt x="17109" y="21477"/>
                  <a:pt x="16197" y="21294"/>
                </a:cubicBezTo>
                <a:cubicBezTo>
                  <a:pt x="15771" y="21238"/>
                  <a:pt x="15720" y="21175"/>
                  <a:pt x="15455" y="21132"/>
                </a:cubicBezTo>
                <a:cubicBezTo>
                  <a:pt x="15190" y="21089"/>
                  <a:pt x="14869" y="21057"/>
                  <a:pt x="14527" y="21061"/>
                </a:cubicBezTo>
                <a:cubicBezTo>
                  <a:pt x="13662" y="21087"/>
                  <a:pt x="14001" y="21073"/>
                  <a:pt x="13403" y="21208"/>
                </a:cubicBezTo>
                <a:cubicBezTo>
                  <a:pt x="13068" y="21281"/>
                  <a:pt x="12400" y="21760"/>
                  <a:pt x="12065" y="21833"/>
                </a:cubicBezTo>
                <a:cubicBezTo>
                  <a:pt x="11721" y="21965"/>
                  <a:pt x="11454" y="21993"/>
                  <a:pt x="11271" y="22010"/>
                </a:cubicBezTo>
                <a:cubicBezTo>
                  <a:pt x="11088" y="22027"/>
                  <a:pt x="11018" y="21997"/>
                  <a:pt x="10715" y="21962"/>
                </a:cubicBezTo>
                <a:cubicBezTo>
                  <a:pt x="10316" y="21936"/>
                  <a:pt x="10027" y="21866"/>
                  <a:pt x="9516" y="21788"/>
                </a:cubicBezTo>
                <a:cubicBezTo>
                  <a:pt x="9006" y="21710"/>
                  <a:pt x="8696" y="21577"/>
                  <a:pt x="8314" y="21525"/>
                </a:cubicBezTo>
                <a:cubicBezTo>
                  <a:pt x="7932" y="21473"/>
                  <a:pt x="7747" y="21337"/>
                  <a:pt x="7181" y="21446"/>
                </a:cubicBezTo>
                <a:cubicBezTo>
                  <a:pt x="6108" y="21446"/>
                  <a:pt x="5648" y="22587"/>
                  <a:pt x="4430" y="22408"/>
                </a:cubicBezTo>
                <a:lnTo>
                  <a:pt x="3458" y="22131"/>
                </a:lnTo>
                <a:lnTo>
                  <a:pt x="2194" y="21979"/>
                </a:lnTo>
                <a:cubicBezTo>
                  <a:pt x="1709" y="21802"/>
                  <a:pt x="1714" y="21737"/>
                  <a:pt x="1465" y="21498"/>
                </a:cubicBezTo>
                <a:cubicBezTo>
                  <a:pt x="1216" y="21259"/>
                  <a:pt x="1068" y="20835"/>
                  <a:pt x="880" y="20646"/>
                </a:cubicBezTo>
                <a:cubicBezTo>
                  <a:pt x="693" y="20452"/>
                  <a:pt x="493" y="20401"/>
                  <a:pt x="346" y="20334"/>
                </a:cubicBezTo>
                <a:lnTo>
                  <a:pt x="0" y="20288"/>
                </a:lnTo>
                <a:lnTo>
                  <a:pt x="0" y="62"/>
                </a:lnTo>
                <a:close/>
              </a:path>
            </a:pathLst>
          </a:cu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13" name="Pladsholder til tekst 9">
            <a:extLst>
              <a:ext uri="{FF2B5EF4-FFF2-40B4-BE49-F238E27FC236}">
                <a16:creationId xmlns:a16="http://schemas.microsoft.com/office/drawing/2014/main" id="{1E7F6D1B-2ABC-404B-BFB9-1BEFD3C47F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200" y="6119999"/>
            <a:ext cx="4934320" cy="347475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AA827F49-2543-4B47-9154-FBD937A47EF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61391" y="1264024"/>
            <a:ext cx="4494129" cy="599294"/>
          </a:xfrm>
        </p:spPr>
        <p:txBody>
          <a:bodyPr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9" name="Pladsholder til tekst 4">
            <a:extLst>
              <a:ext uri="{FF2B5EF4-FFF2-40B4-BE49-F238E27FC236}">
                <a16:creationId xmlns:a16="http://schemas.microsoft.com/office/drawing/2014/main" id="{FA533A8C-0106-46EA-8AAF-56869AE658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61391" y="1990165"/>
            <a:ext cx="4494130" cy="3917576"/>
          </a:xfrm>
        </p:spPr>
        <p:txBody>
          <a:bodyPr tIns="36000">
            <a:noAutofit/>
          </a:bodyPr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K2D Medium" panose="00000600000000000000" pitchFamily="2" charset="-34"/>
                <a:cs typeface="K2D Medium" panose="00000600000000000000" pitchFamily="2" charset="-34"/>
              </a:defRPr>
            </a:lvl1pPr>
            <a:lvl2pPr marL="226345" indent="0">
              <a:buFontTx/>
              <a:buNone/>
              <a:defRPr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707816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lide_Typ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lede 2">
            <a:extLst>
              <a:ext uri="{FF2B5EF4-FFF2-40B4-BE49-F238E27FC236}">
                <a16:creationId xmlns:a16="http://schemas.microsoft.com/office/drawing/2014/main" id="{3EAE3CEE-A294-758E-C9D8-4FE0BC95C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8" name="Pladsholder til billede 10">
            <a:extLst>
              <a:ext uri="{FF2B5EF4-FFF2-40B4-BE49-F238E27FC236}">
                <a16:creationId xmlns:a16="http://schemas.microsoft.com/office/drawing/2014/main" id="{8A7EE368-4678-41B7-A5F2-DA495F0207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61478" y="237600"/>
            <a:ext cx="5573043" cy="4795909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77"/>
              <a:gd name="connsiteY0" fmla="*/ 0 h 22463"/>
              <a:gd name="connsiteX1" fmla="*/ 21600 w 21677"/>
              <a:gd name="connsiteY1" fmla="*/ 0 h 22463"/>
              <a:gd name="connsiteX2" fmla="*/ 21677 w 21677"/>
              <a:gd name="connsiteY2" fmla="*/ 21940 h 22463"/>
              <a:gd name="connsiteX3" fmla="*/ 0 w 21677"/>
              <a:gd name="connsiteY3" fmla="*/ 20172 h 22463"/>
              <a:gd name="connsiteX4" fmla="*/ 0 w 21677"/>
              <a:gd name="connsiteY4" fmla="*/ 0 h 22463"/>
              <a:gd name="connsiteX0" fmla="*/ 0 w 21677"/>
              <a:gd name="connsiteY0" fmla="*/ 0 h 23519"/>
              <a:gd name="connsiteX1" fmla="*/ 21600 w 21677"/>
              <a:gd name="connsiteY1" fmla="*/ 0 h 23519"/>
              <a:gd name="connsiteX2" fmla="*/ 21677 w 21677"/>
              <a:gd name="connsiteY2" fmla="*/ 21940 h 23519"/>
              <a:gd name="connsiteX3" fmla="*/ 18217 w 21677"/>
              <a:gd name="connsiteY3" fmla="*/ 21498 h 23519"/>
              <a:gd name="connsiteX4" fmla="*/ 0 w 21677"/>
              <a:gd name="connsiteY4" fmla="*/ 20172 h 23519"/>
              <a:gd name="connsiteX5" fmla="*/ 0 w 21677"/>
              <a:gd name="connsiteY5" fmla="*/ 0 h 23519"/>
              <a:gd name="connsiteX0" fmla="*/ 0 w 21677"/>
              <a:gd name="connsiteY0" fmla="*/ 0 h 22138"/>
              <a:gd name="connsiteX1" fmla="*/ 21600 w 21677"/>
              <a:gd name="connsiteY1" fmla="*/ 0 h 22138"/>
              <a:gd name="connsiteX2" fmla="*/ 21677 w 21677"/>
              <a:gd name="connsiteY2" fmla="*/ 21940 h 22138"/>
              <a:gd name="connsiteX3" fmla="*/ 18217 w 21677"/>
              <a:gd name="connsiteY3" fmla="*/ 21498 h 22138"/>
              <a:gd name="connsiteX4" fmla="*/ 0 w 21677"/>
              <a:gd name="connsiteY4" fmla="*/ 20172 h 22138"/>
              <a:gd name="connsiteX5" fmla="*/ 0 w 21677"/>
              <a:gd name="connsiteY5" fmla="*/ 0 h 22138"/>
              <a:gd name="connsiteX0" fmla="*/ 0 w 21677"/>
              <a:gd name="connsiteY0" fmla="*/ 0 h 22138"/>
              <a:gd name="connsiteX1" fmla="*/ 21600 w 21677"/>
              <a:gd name="connsiteY1" fmla="*/ 0 h 22138"/>
              <a:gd name="connsiteX2" fmla="*/ 21677 w 21677"/>
              <a:gd name="connsiteY2" fmla="*/ 21940 h 22138"/>
              <a:gd name="connsiteX3" fmla="*/ 20165 w 21677"/>
              <a:gd name="connsiteY3" fmla="*/ 21904 h 22138"/>
              <a:gd name="connsiteX4" fmla="*/ 18217 w 21677"/>
              <a:gd name="connsiteY4" fmla="*/ 21498 h 22138"/>
              <a:gd name="connsiteX5" fmla="*/ 0 w 21677"/>
              <a:gd name="connsiteY5" fmla="*/ 20172 h 22138"/>
              <a:gd name="connsiteX6" fmla="*/ 0 w 21677"/>
              <a:gd name="connsiteY6" fmla="*/ 0 h 22138"/>
              <a:gd name="connsiteX0" fmla="*/ 0 w 21677"/>
              <a:gd name="connsiteY0" fmla="*/ 0 h 22115"/>
              <a:gd name="connsiteX1" fmla="*/ 21600 w 21677"/>
              <a:gd name="connsiteY1" fmla="*/ 0 h 22115"/>
              <a:gd name="connsiteX2" fmla="*/ 21677 w 21677"/>
              <a:gd name="connsiteY2" fmla="*/ 21940 h 22115"/>
              <a:gd name="connsiteX3" fmla="*/ 20165 w 21677"/>
              <a:gd name="connsiteY3" fmla="*/ 21904 h 22115"/>
              <a:gd name="connsiteX4" fmla="*/ 18012 w 21677"/>
              <a:gd name="connsiteY4" fmla="*/ 21436 h 22115"/>
              <a:gd name="connsiteX5" fmla="*/ 0 w 21677"/>
              <a:gd name="connsiteY5" fmla="*/ 20172 h 22115"/>
              <a:gd name="connsiteX6" fmla="*/ 0 w 21677"/>
              <a:gd name="connsiteY6" fmla="*/ 0 h 22115"/>
              <a:gd name="connsiteX0" fmla="*/ 0 w 21677"/>
              <a:gd name="connsiteY0" fmla="*/ 0 h 21957"/>
              <a:gd name="connsiteX1" fmla="*/ 21600 w 21677"/>
              <a:gd name="connsiteY1" fmla="*/ 0 h 21957"/>
              <a:gd name="connsiteX2" fmla="*/ 21677 w 21677"/>
              <a:gd name="connsiteY2" fmla="*/ 21940 h 21957"/>
              <a:gd name="connsiteX3" fmla="*/ 20165 w 21677"/>
              <a:gd name="connsiteY3" fmla="*/ 21904 h 21957"/>
              <a:gd name="connsiteX4" fmla="*/ 18012 w 21677"/>
              <a:gd name="connsiteY4" fmla="*/ 21436 h 21957"/>
              <a:gd name="connsiteX5" fmla="*/ 14527 w 21677"/>
              <a:gd name="connsiteY5" fmla="*/ 20999 h 21957"/>
              <a:gd name="connsiteX6" fmla="*/ 0 w 21677"/>
              <a:gd name="connsiteY6" fmla="*/ 20172 h 21957"/>
              <a:gd name="connsiteX7" fmla="*/ 0 w 21677"/>
              <a:gd name="connsiteY7" fmla="*/ 0 h 21957"/>
              <a:gd name="connsiteX0" fmla="*/ 0 w 21677"/>
              <a:gd name="connsiteY0" fmla="*/ 0 h 22014"/>
              <a:gd name="connsiteX1" fmla="*/ 21600 w 21677"/>
              <a:gd name="connsiteY1" fmla="*/ 0 h 22014"/>
              <a:gd name="connsiteX2" fmla="*/ 21677 w 21677"/>
              <a:gd name="connsiteY2" fmla="*/ 21940 h 22014"/>
              <a:gd name="connsiteX3" fmla="*/ 20165 w 21677"/>
              <a:gd name="connsiteY3" fmla="*/ 21904 h 22014"/>
              <a:gd name="connsiteX4" fmla="*/ 18012 w 21677"/>
              <a:gd name="connsiteY4" fmla="*/ 21436 h 22014"/>
              <a:gd name="connsiteX5" fmla="*/ 14527 w 21677"/>
              <a:gd name="connsiteY5" fmla="*/ 20999 h 22014"/>
              <a:gd name="connsiteX6" fmla="*/ 11426 w 21677"/>
              <a:gd name="connsiteY6" fmla="*/ 21186 h 22014"/>
              <a:gd name="connsiteX7" fmla="*/ 0 w 21677"/>
              <a:gd name="connsiteY7" fmla="*/ 20172 h 22014"/>
              <a:gd name="connsiteX8" fmla="*/ 0 w 21677"/>
              <a:gd name="connsiteY8" fmla="*/ 0 h 22014"/>
              <a:gd name="connsiteX0" fmla="*/ 0 w 21677"/>
              <a:gd name="connsiteY0" fmla="*/ 0 h 22267"/>
              <a:gd name="connsiteX1" fmla="*/ 21600 w 21677"/>
              <a:gd name="connsiteY1" fmla="*/ 0 h 22267"/>
              <a:gd name="connsiteX2" fmla="*/ 21677 w 21677"/>
              <a:gd name="connsiteY2" fmla="*/ 21940 h 22267"/>
              <a:gd name="connsiteX3" fmla="*/ 20165 w 21677"/>
              <a:gd name="connsiteY3" fmla="*/ 21904 h 22267"/>
              <a:gd name="connsiteX4" fmla="*/ 18012 w 21677"/>
              <a:gd name="connsiteY4" fmla="*/ 21436 h 22267"/>
              <a:gd name="connsiteX5" fmla="*/ 14527 w 21677"/>
              <a:gd name="connsiteY5" fmla="*/ 20999 h 22267"/>
              <a:gd name="connsiteX6" fmla="*/ 10939 w 21677"/>
              <a:gd name="connsiteY6" fmla="*/ 21810 h 22267"/>
              <a:gd name="connsiteX7" fmla="*/ 0 w 21677"/>
              <a:gd name="connsiteY7" fmla="*/ 20172 h 22267"/>
              <a:gd name="connsiteX8" fmla="*/ 0 w 21677"/>
              <a:gd name="connsiteY8" fmla="*/ 0 h 22267"/>
              <a:gd name="connsiteX0" fmla="*/ 0 w 21677"/>
              <a:gd name="connsiteY0" fmla="*/ 0 h 22232"/>
              <a:gd name="connsiteX1" fmla="*/ 21600 w 21677"/>
              <a:gd name="connsiteY1" fmla="*/ 0 h 22232"/>
              <a:gd name="connsiteX2" fmla="*/ 21677 w 21677"/>
              <a:gd name="connsiteY2" fmla="*/ 21940 h 22232"/>
              <a:gd name="connsiteX3" fmla="*/ 20165 w 21677"/>
              <a:gd name="connsiteY3" fmla="*/ 21904 h 22232"/>
              <a:gd name="connsiteX4" fmla="*/ 18012 w 21677"/>
              <a:gd name="connsiteY4" fmla="*/ 21436 h 22232"/>
              <a:gd name="connsiteX5" fmla="*/ 14527 w 21677"/>
              <a:gd name="connsiteY5" fmla="*/ 20999 h 22232"/>
              <a:gd name="connsiteX6" fmla="*/ 12820 w 21677"/>
              <a:gd name="connsiteY6" fmla="*/ 21342 h 22232"/>
              <a:gd name="connsiteX7" fmla="*/ 10939 w 21677"/>
              <a:gd name="connsiteY7" fmla="*/ 21810 h 22232"/>
              <a:gd name="connsiteX8" fmla="*/ 0 w 21677"/>
              <a:gd name="connsiteY8" fmla="*/ 20172 h 22232"/>
              <a:gd name="connsiteX9" fmla="*/ 0 w 21677"/>
              <a:gd name="connsiteY9" fmla="*/ 0 h 22232"/>
              <a:gd name="connsiteX0" fmla="*/ 0 w 21677"/>
              <a:gd name="connsiteY0" fmla="*/ 0 h 22232"/>
              <a:gd name="connsiteX1" fmla="*/ 21600 w 21677"/>
              <a:gd name="connsiteY1" fmla="*/ 0 h 22232"/>
              <a:gd name="connsiteX2" fmla="*/ 21677 w 21677"/>
              <a:gd name="connsiteY2" fmla="*/ 21940 h 22232"/>
              <a:gd name="connsiteX3" fmla="*/ 20165 w 21677"/>
              <a:gd name="connsiteY3" fmla="*/ 21904 h 22232"/>
              <a:gd name="connsiteX4" fmla="*/ 18012 w 21677"/>
              <a:gd name="connsiteY4" fmla="*/ 21436 h 22232"/>
              <a:gd name="connsiteX5" fmla="*/ 14527 w 21677"/>
              <a:gd name="connsiteY5" fmla="*/ 20999 h 22232"/>
              <a:gd name="connsiteX6" fmla="*/ 12820 w 21677"/>
              <a:gd name="connsiteY6" fmla="*/ 21342 h 22232"/>
              <a:gd name="connsiteX7" fmla="*/ 10939 w 21677"/>
              <a:gd name="connsiteY7" fmla="*/ 21810 h 22232"/>
              <a:gd name="connsiteX8" fmla="*/ 0 w 21677"/>
              <a:gd name="connsiteY8" fmla="*/ 20172 h 22232"/>
              <a:gd name="connsiteX9" fmla="*/ 0 w 21677"/>
              <a:gd name="connsiteY9" fmla="*/ 0 h 22232"/>
              <a:gd name="connsiteX0" fmla="*/ 0 w 21677"/>
              <a:gd name="connsiteY0" fmla="*/ 0 h 22232"/>
              <a:gd name="connsiteX1" fmla="*/ 21600 w 21677"/>
              <a:gd name="connsiteY1" fmla="*/ 0 h 22232"/>
              <a:gd name="connsiteX2" fmla="*/ 21677 w 21677"/>
              <a:gd name="connsiteY2" fmla="*/ 21940 h 22232"/>
              <a:gd name="connsiteX3" fmla="*/ 20165 w 21677"/>
              <a:gd name="connsiteY3" fmla="*/ 21904 h 22232"/>
              <a:gd name="connsiteX4" fmla="*/ 18012 w 21677"/>
              <a:gd name="connsiteY4" fmla="*/ 21436 h 22232"/>
              <a:gd name="connsiteX5" fmla="*/ 14527 w 21677"/>
              <a:gd name="connsiteY5" fmla="*/ 20999 h 22232"/>
              <a:gd name="connsiteX6" fmla="*/ 12820 w 21677"/>
              <a:gd name="connsiteY6" fmla="*/ 21342 h 22232"/>
              <a:gd name="connsiteX7" fmla="*/ 11867 w 21677"/>
              <a:gd name="connsiteY7" fmla="*/ 21904 h 22232"/>
              <a:gd name="connsiteX8" fmla="*/ 10939 w 21677"/>
              <a:gd name="connsiteY8" fmla="*/ 21810 h 22232"/>
              <a:gd name="connsiteX9" fmla="*/ 0 w 21677"/>
              <a:gd name="connsiteY9" fmla="*/ 20172 h 22232"/>
              <a:gd name="connsiteX10" fmla="*/ 0 w 21677"/>
              <a:gd name="connsiteY10" fmla="*/ 0 h 22232"/>
              <a:gd name="connsiteX0" fmla="*/ 0 w 21677"/>
              <a:gd name="connsiteY0" fmla="*/ 0 h 22065"/>
              <a:gd name="connsiteX1" fmla="*/ 21600 w 21677"/>
              <a:gd name="connsiteY1" fmla="*/ 0 h 22065"/>
              <a:gd name="connsiteX2" fmla="*/ 21677 w 21677"/>
              <a:gd name="connsiteY2" fmla="*/ 21940 h 22065"/>
              <a:gd name="connsiteX3" fmla="*/ 20165 w 21677"/>
              <a:gd name="connsiteY3" fmla="*/ 21904 h 22065"/>
              <a:gd name="connsiteX4" fmla="*/ 18012 w 21677"/>
              <a:gd name="connsiteY4" fmla="*/ 21436 h 22065"/>
              <a:gd name="connsiteX5" fmla="*/ 14527 w 21677"/>
              <a:gd name="connsiteY5" fmla="*/ 20999 h 22065"/>
              <a:gd name="connsiteX6" fmla="*/ 12820 w 21677"/>
              <a:gd name="connsiteY6" fmla="*/ 21342 h 22065"/>
              <a:gd name="connsiteX7" fmla="*/ 11867 w 21677"/>
              <a:gd name="connsiteY7" fmla="*/ 21904 h 22065"/>
              <a:gd name="connsiteX8" fmla="*/ 10939 w 21677"/>
              <a:gd name="connsiteY8" fmla="*/ 21810 h 22065"/>
              <a:gd name="connsiteX9" fmla="*/ 7310 w 21677"/>
              <a:gd name="connsiteY9" fmla="*/ 21249 h 22065"/>
              <a:gd name="connsiteX10" fmla="*/ 0 w 21677"/>
              <a:gd name="connsiteY10" fmla="*/ 20172 h 22065"/>
              <a:gd name="connsiteX11" fmla="*/ 0 w 21677"/>
              <a:gd name="connsiteY11" fmla="*/ 0 h 22065"/>
              <a:gd name="connsiteX0" fmla="*/ 0 w 21677"/>
              <a:gd name="connsiteY0" fmla="*/ 0 h 22492"/>
              <a:gd name="connsiteX1" fmla="*/ 21600 w 21677"/>
              <a:gd name="connsiteY1" fmla="*/ 0 h 22492"/>
              <a:gd name="connsiteX2" fmla="*/ 21677 w 21677"/>
              <a:gd name="connsiteY2" fmla="*/ 21940 h 22492"/>
              <a:gd name="connsiteX3" fmla="*/ 20165 w 21677"/>
              <a:gd name="connsiteY3" fmla="*/ 21904 h 22492"/>
              <a:gd name="connsiteX4" fmla="*/ 18012 w 21677"/>
              <a:gd name="connsiteY4" fmla="*/ 21436 h 22492"/>
              <a:gd name="connsiteX5" fmla="*/ 14527 w 21677"/>
              <a:gd name="connsiteY5" fmla="*/ 20999 h 22492"/>
              <a:gd name="connsiteX6" fmla="*/ 12820 w 21677"/>
              <a:gd name="connsiteY6" fmla="*/ 21342 h 22492"/>
              <a:gd name="connsiteX7" fmla="*/ 11867 w 21677"/>
              <a:gd name="connsiteY7" fmla="*/ 21904 h 22492"/>
              <a:gd name="connsiteX8" fmla="*/ 10939 w 21677"/>
              <a:gd name="connsiteY8" fmla="*/ 21810 h 22492"/>
              <a:gd name="connsiteX9" fmla="*/ 7310 w 21677"/>
              <a:gd name="connsiteY9" fmla="*/ 21249 h 22492"/>
              <a:gd name="connsiteX10" fmla="*/ 4503 w 21677"/>
              <a:gd name="connsiteY10" fmla="*/ 22216 h 22492"/>
              <a:gd name="connsiteX11" fmla="*/ 0 w 21677"/>
              <a:gd name="connsiteY11" fmla="*/ 20172 h 22492"/>
              <a:gd name="connsiteX12" fmla="*/ 0 w 21677"/>
              <a:gd name="connsiteY12" fmla="*/ 0 h 22492"/>
              <a:gd name="connsiteX0" fmla="*/ 0 w 21677"/>
              <a:gd name="connsiteY0" fmla="*/ 0 h 22254"/>
              <a:gd name="connsiteX1" fmla="*/ 21600 w 21677"/>
              <a:gd name="connsiteY1" fmla="*/ 0 h 22254"/>
              <a:gd name="connsiteX2" fmla="*/ 21677 w 21677"/>
              <a:gd name="connsiteY2" fmla="*/ 21940 h 22254"/>
              <a:gd name="connsiteX3" fmla="*/ 20165 w 21677"/>
              <a:gd name="connsiteY3" fmla="*/ 21904 h 22254"/>
              <a:gd name="connsiteX4" fmla="*/ 18012 w 21677"/>
              <a:gd name="connsiteY4" fmla="*/ 21436 h 22254"/>
              <a:gd name="connsiteX5" fmla="*/ 14527 w 21677"/>
              <a:gd name="connsiteY5" fmla="*/ 20999 h 22254"/>
              <a:gd name="connsiteX6" fmla="*/ 12820 w 21677"/>
              <a:gd name="connsiteY6" fmla="*/ 21342 h 22254"/>
              <a:gd name="connsiteX7" fmla="*/ 11867 w 21677"/>
              <a:gd name="connsiteY7" fmla="*/ 21904 h 22254"/>
              <a:gd name="connsiteX8" fmla="*/ 10939 w 21677"/>
              <a:gd name="connsiteY8" fmla="*/ 21810 h 22254"/>
              <a:gd name="connsiteX9" fmla="*/ 7310 w 21677"/>
              <a:gd name="connsiteY9" fmla="*/ 21249 h 22254"/>
              <a:gd name="connsiteX10" fmla="*/ 4503 w 21677"/>
              <a:gd name="connsiteY10" fmla="*/ 22216 h 22254"/>
              <a:gd name="connsiteX11" fmla="*/ 2469 w 21677"/>
              <a:gd name="connsiteY11" fmla="*/ 21498 h 22254"/>
              <a:gd name="connsiteX12" fmla="*/ 0 w 21677"/>
              <a:gd name="connsiteY12" fmla="*/ 20172 h 22254"/>
              <a:gd name="connsiteX13" fmla="*/ 0 w 21677"/>
              <a:gd name="connsiteY13" fmla="*/ 0 h 22254"/>
              <a:gd name="connsiteX0" fmla="*/ 0 w 21677"/>
              <a:gd name="connsiteY0" fmla="*/ 0 h 22292"/>
              <a:gd name="connsiteX1" fmla="*/ 21600 w 21677"/>
              <a:gd name="connsiteY1" fmla="*/ 0 h 22292"/>
              <a:gd name="connsiteX2" fmla="*/ 21677 w 21677"/>
              <a:gd name="connsiteY2" fmla="*/ 21940 h 22292"/>
              <a:gd name="connsiteX3" fmla="*/ 20165 w 21677"/>
              <a:gd name="connsiteY3" fmla="*/ 21904 h 22292"/>
              <a:gd name="connsiteX4" fmla="*/ 18012 w 21677"/>
              <a:gd name="connsiteY4" fmla="*/ 21436 h 22292"/>
              <a:gd name="connsiteX5" fmla="*/ 14527 w 21677"/>
              <a:gd name="connsiteY5" fmla="*/ 20999 h 22292"/>
              <a:gd name="connsiteX6" fmla="*/ 12820 w 21677"/>
              <a:gd name="connsiteY6" fmla="*/ 21342 h 22292"/>
              <a:gd name="connsiteX7" fmla="*/ 11867 w 21677"/>
              <a:gd name="connsiteY7" fmla="*/ 21904 h 22292"/>
              <a:gd name="connsiteX8" fmla="*/ 10939 w 21677"/>
              <a:gd name="connsiteY8" fmla="*/ 21810 h 22292"/>
              <a:gd name="connsiteX9" fmla="*/ 7310 w 21677"/>
              <a:gd name="connsiteY9" fmla="*/ 21249 h 22292"/>
              <a:gd name="connsiteX10" fmla="*/ 4503 w 21677"/>
              <a:gd name="connsiteY10" fmla="*/ 22216 h 22292"/>
              <a:gd name="connsiteX11" fmla="*/ 2315 w 21677"/>
              <a:gd name="connsiteY11" fmla="*/ 21841 h 22292"/>
              <a:gd name="connsiteX12" fmla="*/ 0 w 21677"/>
              <a:gd name="connsiteY12" fmla="*/ 20172 h 22292"/>
              <a:gd name="connsiteX13" fmla="*/ 0 w 21677"/>
              <a:gd name="connsiteY13" fmla="*/ 0 h 22292"/>
              <a:gd name="connsiteX0" fmla="*/ 0 w 21677"/>
              <a:gd name="connsiteY0" fmla="*/ 0 h 22292"/>
              <a:gd name="connsiteX1" fmla="*/ 21600 w 21677"/>
              <a:gd name="connsiteY1" fmla="*/ 0 h 22292"/>
              <a:gd name="connsiteX2" fmla="*/ 21677 w 21677"/>
              <a:gd name="connsiteY2" fmla="*/ 21940 h 22292"/>
              <a:gd name="connsiteX3" fmla="*/ 20165 w 21677"/>
              <a:gd name="connsiteY3" fmla="*/ 21904 h 22292"/>
              <a:gd name="connsiteX4" fmla="*/ 18012 w 21677"/>
              <a:gd name="connsiteY4" fmla="*/ 21436 h 22292"/>
              <a:gd name="connsiteX5" fmla="*/ 14527 w 21677"/>
              <a:gd name="connsiteY5" fmla="*/ 20999 h 22292"/>
              <a:gd name="connsiteX6" fmla="*/ 12820 w 21677"/>
              <a:gd name="connsiteY6" fmla="*/ 21342 h 22292"/>
              <a:gd name="connsiteX7" fmla="*/ 11867 w 21677"/>
              <a:gd name="connsiteY7" fmla="*/ 21904 h 22292"/>
              <a:gd name="connsiteX8" fmla="*/ 10939 w 21677"/>
              <a:gd name="connsiteY8" fmla="*/ 21810 h 22292"/>
              <a:gd name="connsiteX9" fmla="*/ 7310 w 21677"/>
              <a:gd name="connsiteY9" fmla="*/ 21249 h 22292"/>
              <a:gd name="connsiteX10" fmla="*/ 4503 w 21677"/>
              <a:gd name="connsiteY10" fmla="*/ 22216 h 22292"/>
              <a:gd name="connsiteX11" fmla="*/ 2315 w 21677"/>
              <a:gd name="connsiteY11" fmla="*/ 21841 h 22292"/>
              <a:gd name="connsiteX12" fmla="*/ 0 w 21677"/>
              <a:gd name="connsiteY12" fmla="*/ 20172 h 22292"/>
              <a:gd name="connsiteX13" fmla="*/ 0 w 21677"/>
              <a:gd name="connsiteY13" fmla="*/ 0 h 22292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8012 w 21677"/>
              <a:gd name="connsiteY4" fmla="*/ 21436 h 22234"/>
              <a:gd name="connsiteX5" fmla="*/ 14527 w 21677"/>
              <a:gd name="connsiteY5" fmla="*/ 20999 h 22234"/>
              <a:gd name="connsiteX6" fmla="*/ 12820 w 21677"/>
              <a:gd name="connsiteY6" fmla="*/ 21342 h 22234"/>
              <a:gd name="connsiteX7" fmla="*/ 11867 w 21677"/>
              <a:gd name="connsiteY7" fmla="*/ 21904 h 22234"/>
              <a:gd name="connsiteX8" fmla="*/ 10939 w 21677"/>
              <a:gd name="connsiteY8" fmla="*/ 21810 h 22234"/>
              <a:gd name="connsiteX9" fmla="*/ 7310 w 21677"/>
              <a:gd name="connsiteY9" fmla="*/ 21249 h 22234"/>
              <a:gd name="connsiteX10" fmla="*/ 4503 w 21677"/>
              <a:gd name="connsiteY10" fmla="*/ 22216 h 22234"/>
              <a:gd name="connsiteX11" fmla="*/ 2315 w 21677"/>
              <a:gd name="connsiteY11" fmla="*/ 21841 h 22234"/>
              <a:gd name="connsiteX12" fmla="*/ 0 w 21677"/>
              <a:gd name="connsiteY12" fmla="*/ 20172 h 22234"/>
              <a:gd name="connsiteX13" fmla="*/ 0 w 21677"/>
              <a:gd name="connsiteY13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8012 w 21677"/>
              <a:gd name="connsiteY4" fmla="*/ 21436 h 22234"/>
              <a:gd name="connsiteX5" fmla="*/ 14527 w 21677"/>
              <a:gd name="connsiteY5" fmla="*/ 20999 h 22234"/>
              <a:gd name="connsiteX6" fmla="*/ 12820 w 21677"/>
              <a:gd name="connsiteY6" fmla="*/ 21342 h 22234"/>
              <a:gd name="connsiteX7" fmla="*/ 11867 w 21677"/>
              <a:gd name="connsiteY7" fmla="*/ 21904 h 22234"/>
              <a:gd name="connsiteX8" fmla="*/ 10939 w 21677"/>
              <a:gd name="connsiteY8" fmla="*/ 21810 h 22234"/>
              <a:gd name="connsiteX9" fmla="*/ 7310 w 21677"/>
              <a:gd name="connsiteY9" fmla="*/ 21249 h 22234"/>
              <a:gd name="connsiteX10" fmla="*/ 4503 w 21677"/>
              <a:gd name="connsiteY10" fmla="*/ 22216 h 22234"/>
              <a:gd name="connsiteX11" fmla="*/ 2315 w 21677"/>
              <a:gd name="connsiteY11" fmla="*/ 21841 h 22234"/>
              <a:gd name="connsiteX12" fmla="*/ 821 w 21677"/>
              <a:gd name="connsiteY12" fmla="*/ 20406 h 22234"/>
              <a:gd name="connsiteX13" fmla="*/ 0 w 21677"/>
              <a:gd name="connsiteY13" fmla="*/ 20172 h 22234"/>
              <a:gd name="connsiteX14" fmla="*/ 0 w 21677"/>
              <a:gd name="connsiteY14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8012 w 21677"/>
              <a:gd name="connsiteY4" fmla="*/ 21436 h 22234"/>
              <a:gd name="connsiteX5" fmla="*/ 14527 w 21677"/>
              <a:gd name="connsiteY5" fmla="*/ 20999 h 22234"/>
              <a:gd name="connsiteX6" fmla="*/ 12820 w 21677"/>
              <a:gd name="connsiteY6" fmla="*/ 21342 h 22234"/>
              <a:gd name="connsiteX7" fmla="*/ 11867 w 21677"/>
              <a:gd name="connsiteY7" fmla="*/ 21904 h 22234"/>
              <a:gd name="connsiteX8" fmla="*/ 10939 w 21677"/>
              <a:gd name="connsiteY8" fmla="*/ 21810 h 22234"/>
              <a:gd name="connsiteX9" fmla="*/ 7310 w 21677"/>
              <a:gd name="connsiteY9" fmla="*/ 21249 h 22234"/>
              <a:gd name="connsiteX10" fmla="*/ 4503 w 21677"/>
              <a:gd name="connsiteY10" fmla="*/ 22216 h 22234"/>
              <a:gd name="connsiteX11" fmla="*/ 2315 w 21677"/>
              <a:gd name="connsiteY11" fmla="*/ 21841 h 22234"/>
              <a:gd name="connsiteX12" fmla="*/ 1465 w 21677"/>
              <a:gd name="connsiteY12" fmla="*/ 21436 h 22234"/>
              <a:gd name="connsiteX13" fmla="*/ 821 w 21677"/>
              <a:gd name="connsiteY13" fmla="*/ 20406 h 22234"/>
              <a:gd name="connsiteX14" fmla="*/ 0 w 21677"/>
              <a:gd name="connsiteY14" fmla="*/ 20172 h 22234"/>
              <a:gd name="connsiteX15" fmla="*/ 0 w 21677"/>
              <a:gd name="connsiteY15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9025 w 21677"/>
              <a:gd name="connsiteY4" fmla="*/ 21561 h 22234"/>
              <a:gd name="connsiteX5" fmla="*/ 18012 w 21677"/>
              <a:gd name="connsiteY5" fmla="*/ 21436 h 22234"/>
              <a:gd name="connsiteX6" fmla="*/ 14527 w 21677"/>
              <a:gd name="connsiteY6" fmla="*/ 20999 h 22234"/>
              <a:gd name="connsiteX7" fmla="*/ 12820 w 21677"/>
              <a:gd name="connsiteY7" fmla="*/ 21342 h 22234"/>
              <a:gd name="connsiteX8" fmla="*/ 11867 w 21677"/>
              <a:gd name="connsiteY8" fmla="*/ 21904 h 22234"/>
              <a:gd name="connsiteX9" fmla="*/ 10939 w 21677"/>
              <a:gd name="connsiteY9" fmla="*/ 21810 h 22234"/>
              <a:gd name="connsiteX10" fmla="*/ 7310 w 21677"/>
              <a:gd name="connsiteY10" fmla="*/ 21249 h 22234"/>
              <a:gd name="connsiteX11" fmla="*/ 4503 w 21677"/>
              <a:gd name="connsiteY11" fmla="*/ 22216 h 22234"/>
              <a:gd name="connsiteX12" fmla="*/ 2315 w 21677"/>
              <a:gd name="connsiteY12" fmla="*/ 21841 h 22234"/>
              <a:gd name="connsiteX13" fmla="*/ 1465 w 21677"/>
              <a:gd name="connsiteY13" fmla="*/ 21436 h 22234"/>
              <a:gd name="connsiteX14" fmla="*/ 821 w 21677"/>
              <a:gd name="connsiteY14" fmla="*/ 20406 h 22234"/>
              <a:gd name="connsiteX15" fmla="*/ 0 w 21677"/>
              <a:gd name="connsiteY15" fmla="*/ 20172 h 22234"/>
              <a:gd name="connsiteX16" fmla="*/ 0 w 21677"/>
              <a:gd name="connsiteY16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9025 w 21677"/>
              <a:gd name="connsiteY4" fmla="*/ 21561 h 22234"/>
              <a:gd name="connsiteX5" fmla="*/ 18012 w 21677"/>
              <a:gd name="connsiteY5" fmla="*/ 21436 h 22234"/>
              <a:gd name="connsiteX6" fmla="*/ 16321 w 21677"/>
              <a:gd name="connsiteY6" fmla="*/ 21342 h 22234"/>
              <a:gd name="connsiteX7" fmla="*/ 14527 w 21677"/>
              <a:gd name="connsiteY7" fmla="*/ 20999 h 22234"/>
              <a:gd name="connsiteX8" fmla="*/ 12820 w 21677"/>
              <a:gd name="connsiteY8" fmla="*/ 21342 h 22234"/>
              <a:gd name="connsiteX9" fmla="*/ 11867 w 21677"/>
              <a:gd name="connsiteY9" fmla="*/ 21904 h 22234"/>
              <a:gd name="connsiteX10" fmla="*/ 10939 w 21677"/>
              <a:gd name="connsiteY10" fmla="*/ 21810 h 22234"/>
              <a:gd name="connsiteX11" fmla="*/ 7310 w 21677"/>
              <a:gd name="connsiteY11" fmla="*/ 21249 h 22234"/>
              <a:gd name="connsiteX12" fmla="*/ 4503 w 21677"/>
              <a:gd name="connsiteY12" fmla="*/ 22216 h 22234"/>
              <a:gd name="connsiteX13" fmla="*/ 2315 w 21677"/>
              <a:gd name="connsiteY13" fmla="*/ 21841 h 22234"/>
              <a:gd name="connsiteX14" fmla="*/ 1465 w 21677"/>
              <a:gd name="connsiteY14" fmla="*/ 21436 h 22234"/>
              <a:gd name="connsiteX15" fmla="*/ 821 w 21677"/>
              <a:gd name="connsiteY15" fmla="*/ 20406 h 22234"/>
              <a:gd name="connsiteX16" fmla="*/ 0 w 21677"/>
              <a:gd name="connsiteY16" fmla="*/ 20172 h 22234"/>
              <a:gd name="connsiteX17" fmla="*/ 0 w 21677"/>
              <a:gd name="connsiteY17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9025 w 21677"/>
              <a:gd name="connsiteY4" fmla="*/ 21561 h 22234"/>
              <a:gd name="connsiteX5" fmla="*/ 18012 w 21677"/>
              <a:gd name="connsiteY5" fmla="*/ 21436 h 22234"/>
              <a:gd name="connsiteX6" fmla="*/ 16321 w 21677"/>
              <a:gd name="connsiteY6" fmla="*/ 21342 h 22234"/>
              <a:gd name="connsiteX7" fmla="*/ 14527 w 21677"/>
              <a:gd name="connsiteY7" fmla="*/ 20999 h 22234"/>
              <a:gd name="connsiteX8" fmla="*/ 13000 w 21677"/>
              <a:gd name="connsiteY8" fmla="*/ 21404 h 22234"/>
              <a:gd name="connsiteX9" fmla="*/ 11867 w 21677"/>
              <a:gd name="connsiteY9" fmla="*/ 21904 h 22234"/>
              <a:gd name="connsiteX10" fmla="*/ 10939 w 21677"/>
              <a:gd name="connsiteY10" fmla="*/ 21810 h 22234"/>
              <a:gd name="connsiteX11" fmla="*/ 7310 w 21677"/>
              <a:gd name="connsiteY11" fmla="*/ 21249 h 22234"/>
              <a:gd name="connsiteX12" fmla="*/ 4503 w 21677"/>
              <a:gd name="connsiteY12" fmla="*/ 22216 h 22234"/>
              <a:gd name="connsiteX13" fmla="*/ 2315 w 21677"/>
              <a:gd name="connsiteY13" fmla="*/ 21841 h 22234"/>
              <a:gd name="connsiteX14" fmla="*/ 1465 w 21677"/>
              <a:gd name="connsiteY14" fmla="*/ 21436 h 22234"/>
              <a:gd name="connsiteX15" fmla="*/ 821 w 21677"/>
              <a:gd name="connsiteY15" fmla="*/ 20406 h 22234"/>
              <a:gd name="connsiteX16" fmla="*/ 0 w 21677"/>
              <a:gd name="connsiteY16" fmla="*/ 20172 h 22234"/>
              <a:gd name="connsiteX17" fmla="*/ 0 w 21677"/>
              <a:gd name="connsiteY17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9025 w 21677"/>
              <a:gd name="connsiteY4" fmla="*/ 21561 h 22234"/>
              <a:gd name="connsiteX5" fmla="*/ 18012 w 21677"/>
              <a:gd name="connsiteY5" fmla="*/ 21436 h 22234"/>
              <a:gd name="connsiteX6" fmla="*/ 16321 w 21677"/>
              <a:gd name="connsiteY6" fmla="*/ 21342 h 22234"/>
              <a:gd name="connsiteX7" fmla="*/ 14527 w 21677"/>
              <a:gd name="connsiteY7" fmla="*/ 20999 h 22234"/>
              <a:gd name="connsiteX8" fmla="*/ 13000 w 21677"/>
              <a:gd name="connsiteY8" fmla="*/ 21404 h 22234"/>
              <a:gd name="connsiteX9" fmla="*/ 11867 w 21677"/>
              <a:gd name="connsiteY9" fmla="*/ 21904 h 22234"/>
              <a:gd name="connsiteX10" fmla="*/ 10939 w 21677"/>
              <a:gd name="connsiteY10" fmla="*/ 21904 h 22234"/>
              <a:gd name="connsiteX11" fmla="*/ 7310 w 21677"/>
              <a:gd name="connsiteY11" fmla="*/ 21249 h 22234"/>
              <a:gd name="connsiteX12" fmla="*/ 4503 w 21677"/>
              <a:gd name="connsiteY12" fmla="*/ 22216 h 22234"/>
              <a:gd name="connsiteX13" fmla="*/ 2315 w 21677"/>
              <a:gd name="connsiteY13" fmla="*/ 21841 h 22234"/>
              <a:gd name="connsiteX14" fmla="*/ 1465 w 21677"/>
              <a:gd name="connsiteY14" fmla="*/ 21436 h 22234"/>
              <a:gd name="connsiteX15" fmla="*/ 821 w 21677"/>
              <a:gd name="connsiteY15" fmla="*/ 20406 h 22234"/>
              <a:gd name="connsiteX16" fmla="*/ 0 w 21677"/>
              <a:gd name="connsiteY16" fmla="*/ 20172 h 22234"/>
              <a:gd name="connsiteX17" fmla="*/ 0 w 21677"/>
              <a:gd name="connsiteY17" fmla="*/ 0 h 22234"/>
              <a:gd name="connsiteX0" fmla="*/ 0 w 21677"/>
              <a:gd name="connsiteY0" fmla="*/ 0 h 22234"/>
              <a:gd name="connsiteX1" fmla="*/ 21600 w 21677"/>
              <a:gd name="connsiteY1" fmla="*/ 0 h 22234"/>
              <a:gd name="connsiteX2" fmla="*/ 21677 w 21677"/>
              <a:gd name="connsiteY2" fmla="*/ 21940 h 22234"/>
              <a:gd name="connsiteX3" fmla="*/ 20165 w 21677"/>
              <a:gd name="connsiteY3" fmla="*/ 21904 h 22234"/>
              <a:gd name="connsiteX4" fmla="*/ 19025 w 21677"/>
              <a:gd name="connsiteY4" fmla="*/ 21561 h 22234"/>
              <a:gd name="connsiteX5" fmla="*/ 18012 w 21677"/>
              <a:gd name="connsiteY5" fmla="*/ 21436 h 22234"/>
              <a:gd name="connsiteX6" fmla="*/ 16321 w 21677"/>
              <a:gd name="connsiteY6" fmla="*/ 21342 h 22234"/>
              <a:gd name="connsiteX7" fmla="*/ 14527 w 21677"/>
              <a:gd name="connsiteY7" fmla="*/ 20999 h 22234"/>
              <a:gd name="connsiteX8" fmla="*/ 13000 w 21677"/>
              <a:gd name="connsiteY8" fmla="*/ 21404 h 22234"/>
              <a:gd name="connsiteX9" fmla="*/ 11867 w 21677"/>
              <a:gd name="connsiteY9" fmla="*/ 21904 h 22234"/>
              <a:gd name="connsiteX10" fmla="*/ 10939 w 21677"/>
              <a:gd name="connsiteY10" fmla="*/ 21904 h 22234"/>
              <a:gd name="connsiteX11" fmla="*/ 7181 w 21677"/>
              <a:gd name="connsiteY11" fmla="*/ 21187 h 22234"/>
              <a:gd name="connsiteX12" fmla="*/ 4503 w 21677"/>
              <a:gd name="connsiteY12" fmla="*/ 22216 h 22234"/>
              <a:gd name="connsiteX13" fmla="*/ 2315 w 21677"/>
              <a:gd name="connsiteY13" fmla="*/ 21841 h 22234"/>
              <a:gd name="connsiteX14" fmla="*/ 1465 w 21677"/>
              <a:gd name="connsiteY14" fmla="*/ 21436 h 22234"/>
              <a:gd name="connsiteX15" fmla="*/ 821 w 21677"/>
              <a:gd name="connsiteY15" fmla="*/ 20406 h 22234"/>
              <a:gd name="connsiteX16" fmla="*/ 0 w 21677"/>
              <a:gd name="connsiteY16" fmla="*/ 20172 h 22234"/>
              <a:gd name="connsiteX17" fmla="*/ 0 w 21677"/>
              <a:gd name="connsiteY17" fmla="*/ 0 h 22234"/>
              <a:gd name="connsiteX0" fmla="*/ 0 w 21677"/>
              <a:gd name="connsiteY0" fmla="*/ 0 h 22238"/>
              <a:gd name="connsiteX1" fmla="*/ 21600 w 21677"/>
              <a:gd name="connsiteY1" fmla="*/ 0 h 22238"/>
              <a:gd name="connsiteX2" fmla="*/ 21677 w 21677"/>
              <a:gd name="connsiteY2" fmla="*/ 21940 h 22238"/>
              <a:gd name="connsiteX3" fmla="*/ 20165 w 21677"/>
              <a:gd name="connsiteY3" fmla="*/ 21904 h 22238"/>
              <a:gd name="connsiteX4" fmla="*/ 19025 w 21677"/>
              <a:gd name="connsiteY4" fmla="*/ 21561 h 22238"/>
              <a:gd name="connsiteX5" fmla="*/ 18012 w 21677"/>
              <a:gd name="connsiteY5" fmla="*/ 21436 h 22238"/>
              <a:gd name="connsiteX6" fmla="*/ 16321 w 21677"/>
              <a:gd name="connsiteY6" fmla="*/ 21342 h 22238"/>
              <a:gd name="connsiteX7" fmla="*/ 14527 w 21677"/>
              <a:gd name="connsiteY7" fmla="*/ 20999 h 22238"/>
              <a:gd name="connsiteX8" fmla="*/ 13000 w 21677"/>
              <a:gd name="connsiteY8" fmla="*/ 21404 h 22238"/>
              <a:gd name="connsiteX9" fmla="*/ 11867 w 21677"/>
              <a:gd name="connsiteY9" fmla="*/ 21904 h 22238"/>
              <a:gd name="connsiteX10" fmla="*/ 10939 w 21677"/>
              <a:gd name="connsiteY10" fmla="*/ 21904 h 22238"/>
              <a:gd name="connsiteX11" fmla="*/ 7181 w 21677"/>
              <a:gd name="connsiteY11" fmla="*/ 21437 h 22238"/>
              <a:gd name="connsiteX12" fmla="*/ 4503 w 21677"/>
              <a:gd name="connsiteY12" fmla="*/ 22216 h 22238"/>
              <a:gd name="connsiteX13" fmla="*/ 2315 w 21677"/>
              <a:gd name="connsiteY13" fmla="*/ 21841 h 22238"/>
              <a:gd name="connsiteX14" fmla="*/ 1465 w 21677"/>
              <a:gd name="connsiteY14" fmla="*/ 21436 h 22238"/>
              <a:gd name="connsiteX15" fmla="*/ 821 w 21677"/>
              <a:gd name="connsiteY15" fmla="*/ 20406 h 22238"/>
              <a:gd name="connsiteX16" fmla="*/ 0 w 21677"/>
              <a:gd name="connsiteY16" fmla="*/ 20172 h 22238"/>
              <a:gd name="connsiteX17" fmla="*/ 0 w 21677"/>
              <a:gd name="connsiteY17" fmla="*/ 0 h 22238"/>
              <a:gd name="connsiteX0" fmla="*/ 0 w 21677"/>
              <a:gd name="connsiteY0" fmla="*/ 0 h 22238"/>
              <a:gd name="connsiteX1" fmla="*/ 21600 w 21677"/>
              <a:gd name="connsiteY1" fmla="*/ 0 h 22238"/>
              <a:gd name="connsiteX2" fmla="*/ 21677 w 21677"/>
              <a:gd name="connsiteY2" fmla="*/ 21940 h 22238"/>
              <a:gd name="connsiteX3" fmla="*/ 20165 w 21677"/>
              <a:gd name="connsiteY3" fmla="*/ 21904 h 22238"/>
              <a:gd name="connsiteX4" fmla="*/ 19025 w 21677"/>
              <a:gd name="connsiteY4" fmla="*/ 21561 h 22238"/>
              <a:gd name="connsiteX5" fmla="*/ 18012 w 21677"/>
              <a:gd name="connsiteY5" fmla="*/ 21436 h 22238"/>
              <a:gd name="connsiteX6" fmla="*/ 16321 w 21677"/>
              <a:gd name="connsiteY6" fmla="*/ 21342 h 22238"/>
              <a:gd name="connsiteX7" fmla="*/ 14527 w 21677"/>
              <a:gd name="connsiteY7" fmla="*/ 20999 h 22238"/>
              <a:gd name="connsiteX8" fmla="*/ 13000 w 21677"/>
              <a:gd name="connsiteY8" fmla="*/ 21404 h 22238"/>
              <a:gd name="connsiteX9" fmla="*/ 11867 w 21677"/>
              <a:gd name="connsiteY9" fmla="*/ 21904 h 22238"/>
              <a:gd name="connsiteX10" fmla="*/ 10939 w 21677"/>
              <a:gd name="connsiteY10" fmla="*/ 21904 h 22238"/>
              <a:gd name="connsiteX11" fmla="*/ 7876 w 21677"/>
              <a:gd name="connsiteY11" fmla="*/ 21436 h 22238"/>
              <a:gd name="connsiteX12" fmla="*/ 7181 w 21677"/>
              <a:gd name="connsiteY12" fmla="*/ 21437 h 22238"/>
              <a:gd name="connsiteX13" fmla="*/ 4503 w 21677"/>
              <a:gd name="connsiteY13" fmla="*/ 22216 h 22238"/>
              <a:gd name="connsiteX14" fmla="*/ 2315 w 21677"/>
              <a:gd name="connsiteY14" fmla="*/ 21841 h 22238"/>
              <a:gd name="connsiteX15" fmla="*/ 1465 w 21677"/>
              <a:gd name="connsiteY15" fmla="*/ 21436 h 22238"/>
              <a:gd name="connsiteX16" fmla="*/ 821 w 21677"/>
              <a:gd name="connsiteY16" fmla="*/ 20406 h 22238"/>
              <a:gd name="connsiteX17" fmla="*/ 0 w 21677"/>
              <a:gd name="connsiteY17" fmla="*/ 20172 h 22238"/>
              <a:gd name="connsiteX18" fmla="*/ 0 w 21677"/>
              <a:gd name="connsiteY18" fmla="*/ 0 h 22238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000 w 21677"/>
              <a:gd name="connsiteY8" fmla="*/ 21404 h 22391"/>
              <a:gd name="connsiteX9" fmla="*/ 11867 w 21677"/>
              <a:gd name="connsiteY9" fmla="*/ 21904 h 22391"/>
              <a:gd name="connsiteX10" fmla="*/ 10939 w 21677"/>
              <a:gd name="connsiteY10" fmla="*/ 21904 h 22391"/>
              <a:gd name="connsiteX11" fmla="*/ 7876 w 21677"/>
              <a:gd name="connsiteY11" fmla="*/ 21436 h 22391"/>
              <a:gd name="connsiteX12" fmla="*/ 7181 w 21677"/>
              <a:gd name="connsiteY12" fmla="*/ 21437 h 22391"/>
              <a:gd name="connsiteX13" fmla="*/ 4452 w 21677"/>
              <a:gd name="connsiteY13" fmla="*/ 22372 h 22391"/>
              <a:gd name="connsiteX14" fmla="*/ 2315 w 21677"/>
              <a:gd name="connsiteY14" fmla="*/ 21841 h 22391"/>
              <a:gd name="connsiteX15" fmla="*/ 1465 w 21677"/>
              <a:gd name="connsiteY15" fmla="*/ 21436 h 22391"/>
              <a:gd name="connsiteX16" fmla="*/ 821 w 21677"/>
              <a:gd name="connsiteY16" fmla="*/ 20406 h 22391"/>
              <a:gd name="connsiteX17" fmla="*/ 0 w 21677"/>
              <a:gd name="connsiteY17" fmla="*/ 20172 h 22391"/>
              <a:gd name="connsiteX18" fmla="*/ 0 w 21677"/>
              <a:gd name="connsiteY18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000 w 21677"/>
              <a:gd name="connsiteY8" fmla="*/ 21404 h 22391"/>
              <a:gd name="connsiteX9" fmla="*/ 11867 w 21677"/>
              <a:gd name="connsiteY9" fmla="*/ 21904 h 22391"/>
              <a:gd name="connsiteX10" fmla="*/ 10939 w 21677"/>
              <a:gd name="connsiteY10" fmla="*/ 21904 h 22391"/>
              <a:gd name="connsiteX11" fmla="*/ 7876 w 21677"/>
              <a:gd name="connsiteY11" fmla="*/ 21436 h 22391"/>
              <a:gd name="connsiteX12" fmla="*/ 7181 w 21677"/>
              <a:gd name="connsiteY12" fmla="*/ 21437 h 22391"/>
              <a:gd name="connsiteX13" fmla="*/ 4452 w 21677"/>
              <a:gd name="connsiteY13" fmla="*/ 22372 h 22391"/>
              <a:gd name="connsiteX14" fmla="*/ 2238 w 21677"/>
              <a:gd name="connsiteY14" fmla="*/ 21997 h 22391"/>
              <a:gd name="connsiteX15" fmla="*/ 1465 w 21677"/>
              <a:gd name="connsiteY15" fmla="*/ 21436 h 22391"/>
              <a:gd name="connsiteX16" fmla="*/ 821 w 21677"/>
              <a:gd name="connsiteY16" fmla="*/ 20406 h 22391"/>
              <a:gd name="connsiteX17" fmla="*/ 0 w 21677"/>
              <a:gd name="connsiteY17" fmla="*/ 20172 h 22391"/>
              <a:gd name="connsiteX18" fmla="*/ 0 w 21677"/>
              <a:gd name="connsiteY18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000 w 21677"/>
              <a:gd name="connsiteY8" fmla="*/ 21404 h 22391"/>
              <a:gd name="connsiteX9" fmla="*/ 11867 w 21677"/>
              <a:gd name="connsiteY9" fmla="*/ 21904 h 22391"/>
              <a:gd name="connsiteX10" fmla="*/ 10939 w 21677"/>
              <a:gd name="connsiteY10" fmla="*/ 21904 h 22391"/>
              <a:gd name="connsiteX11" fmla="*/ 7876 w 21677"/>
              <a:gd name="connsiteY11" fmla="*/ 21436 h 22391"/>
              <a:gd name="connsiteX12" fmla="*/ 7181 w 21677"/>
              <a:gd name="connsiteY12" fmla="*/ 21437 h 22391"/>
              <a:gd name="connsiteX13" fmla="*/ 4452 w 21677"/>
              <a:gd name="connsiteY13" fmla="*/ 22372 h 22391"/>
              <a:gd name="connsiteX14" fmla="*/ 3216 w 21677"/>
              <a:gd name="connsiteY14" fmla="*/ 22029 h 22391"/>
              <a:gd name="connsiteX15" fmla="*/ 2238 w 21677"/>
              <a:gd name="connsiteY15" fmla="*/ 21997 h 22391"/>
              <a:gd name="connsiteX16" fmla="*/ 1465 w 21677"/>
              <a:gd name="connsiteY16" fmla="*/ 21436 h 22391"/>
              <a:gd name="connsiteX17" fmla="*/ 821 w 21677"/>
              <a:gd name="connsiteY17" fmla="*/ 20406 h 22391"/>
              <a:gd name="connsiteX18" fmla="*/ 0 w 21677"/>
              <a:gd name="connsiteY18" fmla="*/ 20172 h 22391"/>
              <a:gd name="connsiteX19" fmla="*/ 0 w 21677"/>
              <a:gd name="connsiteY19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000 w 21677"/>
              <a:gd name="connsiteY8" fmla="*/ 21404 h 22391"/>
              <a:gd name="connsiteX9" fmla="*/ 11867 w 21677"/>
              <a:gd name="connsiteY9" fmla="*/ 21904 h 22391"/>
              <a:gd name="connsiteX10" fmla="*/ 10939 w 21677"/>
              <a:gd name="connsiteY10" fmla="*/ 21904 h 22391"/>
              <a:gd name="connsiteX11" fmla="*/ 9472 w 21677"/>
              <a:gd name="connsiteY11" fmla="*/ 21779 h 22391"/>
              <a:gd name="connsiteX12" fmla="*/ 7876 w 21677"/>
              <a:gd name="connsiteY12" fmla="*/ 21436 h 22391"/>
              <a:gd name="connsiteX13" fmla="*/ 7181 w 21677"/>
              <a:gd name="connsiteY13" fmla="*/ 21437 h 22391"/>
              <a:gd name="connsiteX14" fmla="*/ 4452 w 21677"/>
              <a:gd name="connsiteY14" fmla="*/ 22372 h 22391"/>
              <a:gd name="connsiteX15" fmla="*/ 3216 w 21677"/>
              <a:gd name="connsiteY15" fmla="*/ 22029 h 22391"/>
              <a:gd name="connsiteX16" fmla="*/ 2238 w 21677"/>
              <a:gd name="connsiteY16" fmla="*/ 21997 h 22391"/>
              <a:gd name="connsiteX17" fmla="*/ 1465 w 21677"/>
              <a:gd name="connsiteY17" fmla="*/ 21436 h 22391"/>
              <a:gd name="connsiteX18" fmla="*/ 821 w 21677"/>
              <a:gd name="connsiteY18" fmla="*/ 20406 h 22391"/>
              <a:gd name="connsiteX19" fmla="*/ 0 w 21677"/>
              <a:gd name="connsiteY19" fmla="*/ 20172 h 22391"/>
              <a:gd name="connsiteX20" fmla="*/ 0 w 21677"/>
              <a:gd name="connsiteY20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000 w 21677"/>
              <a:gd name="connsiteY8" fmla="*/ 21404 h 22391"/>
              <a:gd name="connsiteX9" fmla="*/ 11867 w 21677"/>
              <a:gd name="connsiteY9" fmla="*/ 21904 h 22391"/>
              <a:gd name="connsiteX10" fmla="*/ 10836 w 21677"/>
              <a:gd name="connsiteY10" fmla="*/ 22060 h 22391"/>
              <a:gd name="connsiteX11" fmla="*/ 9472 w 21677"/>
              <a:gd name="connsiteY11" fmla="*/ 21779 h 22391"/>
              <a:gd name="connsiteX12" fmla="*/ 7876 w 21677"/>
              <a:gd name="connsiteY12" fmla="*/ 21436 h 22391"/>
              <a:gd name="connsiteX13" fmla="*/ 7181 w 21677"/>
              <a:gd name="connsiteY13" fmla="*/ 21437 h 22391"/>
              <a:gd name="connsiteX14" fmla="*/ 4452 w 21677"/>
              <a:gd name="connsiteY14" fmla="*/ 22372 h 22391"/>
              <a:gd name="connsiteX15" fmla="*/ 3216 w 21677"/>
              <a:gd name="connsiteY15" fmla="*/ 22029 h 22391"/>
              <a:gd name="connsiteX16" fmla="*/ 2238 w 21677"/>
              <a:gd name="connsiteY16" fmla="*/ 21997 h 22391"/>
              <a:gd name="connsiteX17" fmla="*/ 1465 w 21677"/>
              <a:gd name="connsiteY17" fmla="*/ 21436 h 22391"/>
              <a:gd name="connsiteX18" fmla="*/ 821 w 21677"/>
              <a:gd name="connsiteY18" fmla="*/ 20406 h 22391"/>
              <a:gd name="connsiteX19" fmla="*/ 0 w 21677"/>
              <a:gd name="connsiteY19" fmla="*/ 20172 h 22391"/>
              <a:gd name="connsiteX20" fmla="*/ 0 w 21677"/>
              <a:gd name="connsiteY20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321 w 21677"/>
              <a:gd name="connsiteY6" fmla="*/ 21342 h 22391"/>
              <a:gd name="connsiteX7" fmla="*/ 14527 w 21677"/>
              <a:gd name="connsiteY7" fmla="*/ 20999 h 22391"/>
              <a:gd name="connsiteX8" fmla="*/ 13206 w 21677"/>
              <a:gd name="connsiteY8" fmla="*/ 21279 h 22391"/>
              <a:gd name="connsiteX9" fmla="*/ 11867 w 21677"/>
              <a:gd name="connsiteY9" fmla="*/ 21904 h 22391"/>
              <a:gd name="connsiteX10" fmla="*/ 10836 w 21677"/>
              <a:gd name="connsiteY10" fmla="*/ 22060 h 22391"/>
              <a:gd name="connsiteX11" fmla="*/ 9472 w 21677"/>
              <a:gd name="connsiteY11" fmla="*/ 21779 h 22391"/>
              <a:gd name="connsiteX12" fmla="*/ 7876 w 21677"/>
              <a:gd name="connsiteY12" fmla="*/ 21436 h 22391"/>
              <a:gd name="connsiteX13" fmla="*/ 7181 w 21677"/>
              <a:gd name="connsiteY13" fmla="*/ 21437 h 22391"/>
              <a:gd name="connsiteX14" fmla="*/ 4452 w 21677"/>
              <a:gd name="connsiteY14" fmla="*/ 22372 h 22391"/>
              <a:gd name="connsiteX15" fmla="*/ 3216 w 21677"/>
              <a:gd name="connsiteY15" fmla="*/ 22029 h 22391"/>
              <a:gd name="connsiteX16" fmla="*/ 2238 w 21677"/>
              <a:gd name="connsiteY16" fmla="*/ 21997 h 22391"/>
              <a:gd name="connsiteX17" fmla="*/ 1465 w 21677"/>
              <a:gd name="connsiteY17" fmla="*/ 21436 h 22391"/>
              <a:gd name="connsiteX18" fmla="*/ 821 w 21677"/>
              <a:gd name="connsiteY18" fmla="*/ 20406 h 22391"/>
              <a:gd name="connsiteX19" fmla="*/ 0 w 21677"/>
              <a:gd name="connsiteY19" fmla="*/ 20172 h 22391"/>
              <a:gd name="connsiteX20" fmla="*/ 0 w 21677"/>
              <a:gd name="connsiteY20" fmla="*/ 0 h 22391"/>
              <a:gd name="connsiteX0" fmla="*/ 0 w 21677"/>
              <a:gd name="connsiteY0" fmla="*/ 0 h 22391"/>
              <a:gd name="connsiteX1" fmla="*/ 21600 w 21677"/>
              <a:gd name="connsiteY1" fmla="*/ 0 h 22391"/>
              <a:gd name="connsiteX2" fmla="*/ 21677 w 21677"/>
              <a:gd name="connsiteY2" fmla="*/ 21940 h 22391"/>
              <a:gd name="connsiteX3" fmla="*/ 20165 w 21677"/>
              <a:gd name="connsiteY3" fmla="*/ 21904 h 22391"/>
              <a:gd name="connsiteX4" fmla="*/ 19025 w 21677"/>
              <a:gd name="connsiteY4" fmla="*/ 21561 h 22391"/>
              <a:gd name="connsiteX5" fmla="*/ 18012 w 21677"/>
              <a:gd name="connsiteY5" fmla="*/ 21436 h 22391"/>
              <a:gd name="connsiteX6" fmla="*/ 16295 w 21677"/>
              <a:gd name="connsiteY6" fmla="*/ 21311 h 22391"/>
              <a:gd name="connsiteX7" fmla="*/ 14527 w 21677"/>
              <a:gd name="connsiteY7" fmla="*/ 20999 h 22391"/>
              <a:gd name="connsiteX8" fmla="*/ 13206 w 21677"/>
              <a:gd name="connsiteY8" fmla="*/ 21279 h 22391"/>
              <a:gd name="connsiteX9" fmla="*/ 11867 w 21677"/>
              <a:gd name="connsiteY9" fmla="*/ 21904 h 22391"/>
              <a:gd name="connsiteX10" fmla="*/ 10836 w 21677"/>
              <a:gd name="connsiteY10" fmla="*/ 22060 h 22391"/>
              <a:gd name="connsiteX11" fmla="*/ 9472 w 21677"/>
              <a:gd name="connsiteY11" fmla="*/ 21779 h 22391"/>
              <a:gd name="connsiteX12" fmla="*/ 7876 w 21677"/>
              <a:gd name="connsiteY12" fmla="*/ 21436 h 22391"/>
              <a:gd name="connsiteX13" fmla="*/ 7181 w 21677"/>
              <a:gd name="connsiteY13" fmla="*/ 21437 h 22391"/>
              <a:gd name="connsiteX14" fmla="*/ 4452 w 21677"/>
              <a:gd name="connsiteY14" fmla="*/ 22372 h 22391"/>
              <a:gd name="connsiteX15" fmla="*/ 3216 w 21677"/>
              <a:gd name="connsiteY15" fmla="*/ 22029 h 22391"/>
              <a:gd name="connsiteX16" fmla="*/ 2238 w 21677"/>
              <a:gd name="connsiteY16" fmla="*/ 21997 h 22391"/>
              <a:gd name="connsiteX17" fmla="*/ 1465 w 21677"/>
              <a:gd name="connsiteY17" fmla="*/ 21436 h 22391"/>
              <a:gd name="connsiteX18" fmla="*/ 821 w 21677"/>
              <a:gd name="connsiteY18" fmla="*/ 20406 h 22391"/>
              <a:gd name="connsiteX19" fmla="*/ 0 w 21677"/>
              <a:gd name="connsiteY19" fmla="*/ 20172 h 22391"/>
              <a:gd name="connsiteX20" fmla="*/ 0 w 21677"/>
              <a:gd name="connsiteY20" fmla="*/ 0 h 22391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878 h 22391"/>
              <a:gd name="connsiteX3" fmla="*/ 20165 w 21703"/>
              <a:gd name="connsiteY3" fmla="*/ 21904 h 22391"/>
              <a:gd name="connsiteX4" fmla="*/ 19025 w 21703"/>
              <a:gd name="connsiteY4" fmla="*/ 21561 h 22391"/>
              <a:gd name="connsiteX5" fmla="*/ 18012 w 21703"/>
              <a:gd name="connsiteY5" fmla="*/ 21436 h 22391"/>
              <a:gd name="connsiteX6" fmla="*/ 16295 w 21703"/>
              <a:gd name="connsiteY6" fmla="*/ 21311 h 22391"/>
              <a:gd name="connsiteX7" fmla="*/ 14527 w 21703"/>
              <a:gd name="connsiteY7" fmla="*/ 20999 h 22391"/>
              <a:gd name="connsiteX8" fmla="*/ 13206 w 21703"/>
              <a:gd name="connsiteY8" fmla="*/ 21279 h 22391"/>
              <a:gd name="connsiteX9" fmla="*/ 11867 w 21703"/>
              <a:gd name="connsiteY9" fmla="*/ 21904 h 22391"/>
              <a:gd name="connsiteX10" fmla="*/ 10836 w 21703"/>
              <a:gd name="connsiteY10" fmla="*/ 22060 h 22391"/>
              <a:gd name="connsiteX11" fmla="*/ 9472 w 21703"/>
              <a:gd name="connsiteY11" fmla="*/ 21779 h 22391"/>
              <a:gd name="connsiteX12" fmla="*/ 7876 w 21703"/>
              <a:gd name="connsiteY12" fmla="*/ 21436 h 22391"/>
              <a:gd name="connsiteX13" fmla="*/ 7181 w 21703"/>
              <a:gd name="connsiteY13" fmla="*/ 21437 h 22391"/>
              <a:gd name="connsiteX14" fmla="*/ 4452 w 21703"/>
              <a:gd name="connsiteY14" fmla="*/ 22372 h 22391"/>
              <a:gd name="connsiteX15" fmla="*/ 3216 w 21703"/>
              <a:gd name="connsiteY15" fmla="*/ 22029 h 22391"/>
              <a:gd name="connsiteX16" fmla="*/ 2238 w 21703"/>
              <a:gd name="connsiteY16" fmla="*/ 21997 h 22391"/>
              <a:gd name="connsiteX17" fmla="*/ 1465 w 21703"/>
              <a:gd name="connsiteY17" fmla="*/ 21436 h 22391"/>
              <a:gd name="connsiteX18" fmla="*/ 821 w 21703"/>
              <a:gd name="connsiteY18" fmla="*/ 20406 h 22391"/>
              <a:gd name="connsiteX19" fmla="*/ 0 w 21703"/>
              <a:gd name="connsiteY19" fmla="*/ 20172 h 22391"/>
              <a:gd name="connsiteX20" fmla="*/ 0 w 21703"/>
              <a:gd name="connsiteY20" fmla="*/ 0 h 22391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878 h 22391"/>
              <a:gd name="connsiteX3" fmla="*/ 20165 w 21703"/>
              <a:gd name="connsiteY3" fmla="*/ 21904 h 22391"/>
              <a:gd name="connsiteX4" fmla="*/ 19025 w 21703"/>
              <a:gd name="connsiteY4" fmla="*/ 21561 h 22391"/>
              <a:gd name="connsiteX5" fmla="*/ 18012 w 21703"/>
              <a:gd name="connsiteY5" fmla="*/ 21436 h 22391"/>
              <a:gd name="connsiteX6" fmla="*/ 16295 w 21703"/>
              <a:gd name="connsiteY6" fmla="*/ 21311 h 22391"/>
              <a:gd name="connsiteX7" fmla="*/ 14527 w 21703"/>
              <a:gd name="connsiteY7" fmla="*/ 20999 h 22391"/>
              <a:gd name="connsiteX8" fmla="*/ 13206 w 21703"/>
              <a:gd name="connsiteY8" fmla="*/ 21279 h 22391"/>
              <a:gd name="connsiteX9" fmla="*/ 11867 w 21703"/>
              <a:gd name="connsiteY9" fmla="*/ 21904 h 22391"/>
              <a:gd name="connsiteX10" fmla="*/ 10836 w 21703"/>
              <a:gd name="connsiteY10" fmla="*/ 22060 h 22391"/>
              <a:gd name="connsiteX11" fmla="*/ 9472 w 21703"/>
              <a:gd name="connsiteY11" fmla="*/ 21779 h 22391"/>
              <a:gd name="connsiteX12" fmla="*/ 7876 w 21703"/>
              <a:gd name="connsiteY12" fmla="*/ 21436 h 22391"/>
              <a:gd name="connsiteX13" fmla="*/ 7181 w 21703"/>
              <a:gd name="connsiteY13" fmla="*/ 21437 h 22391"/>
              <a:gd name="connsiteX14" fmla="*/ 4452 w 21703"/>
              <a:gd name="connsiteY14" fmla="*/ 22372 h 22391"/>
              <a:gd name="connsiteX15" fmla="*/ 3216 w 21703"/>
              <a:gd name="connsiteY15" fmla="*/ 22029 h 22391"/>
              <a:gd name="connsiteX16" fmla="*/ 2238 w 21703"/>
              <a:gd name="connsiteY16" fmla="*/ 21997 h 22391"/>
              <a:gd name="connsiteX17" fmla="*/ 1465 w 21703"/>
              <a:gd name="connsiteY17" fmla="*/ 21436 h 22391"/>
              <a:gd name="connsiteX18" fmla="*/ 821 w 21703"/>
              <a:gd name="connsiteY18" fmla="*/ 20406 h 22391"/>
              <a:gd name="connsiteX19" fmla="*/ 0 w 21703"/>
              <a:gd name="connsiteY19" fmla="*/ 20172 h 22391"/>
              <a:gd name="connsiteX20" fmla="*/ 0 w 21703"/>
              <a:gd name="connsiteY20" fmla="*/ 0 h 22391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878 h 22391"/>
              <a:gd name="connsiteX3" fmla="*/ 20165 w 21703"/>
              <a:gd name="connsiteY3" fmla="*/ 21904 h 22391"/>
              <a:gd name="connsiteX4" fmla="*/ 19025 w 21703"/>
              <a:gd name="connsiteY4" fmla="*/ 21561 h 22391"/>
              <a:gd name="connsiteX5" fmla="*/ 18012 w 21703"/>
              <a:gd name="connsiteY5" fmla="*/ 21436 h 22391"/>
              <a:gd name="connsiteX6" fmla="*/ 16295 w 21703"/>
              <a:gd name="connsiteY6" fmla="*/ 21311 h 22391"/>
              <a:gd name="connsiteX7" fmla="*/ 14527 w 21703"/>
              <a:gd name="connsiteY7" fmla="*/ 20999 h 22391"/>
              <a:gd name="connsiteX8" fmla="*/ 13206 w 21703"/>
              <a:gd name="connsiteY8" fmla="*/ 21279 h 22391"/>
              <a:gd name="connsiteX9" fmla="*/ 11867 w 21703"/>
              <a:gd name="connsiteY9" fmla="*/ 21904 h 22391"/>
              <a:gd name="connsiteX10" fmla="*/ 10836 w 21703"/>
              <a:gd name="connsiteY10" fmla="*/ 22060 h 22391"/>
              <a:gd name="connsiteX11" fmla="*/ 9472 w 21703"/>
              <a:gd name="connsiteY11" fmla="*/ 21779 h 22391"/>
              <a:gd name="connsiteX12" fmla="*/ 7876 w 21703"/>
              <a:gd name="connsiteY12" fmla="*/ 21436 h 22391"/>
              <a:gd name="connsiteX13" fmla="*/ 7181 w 21703"/>
              <a:gd name="connsiteY13" fmla="*/ 21437 h 22391"/>
              <a:gd name="connsiteX14" fmla="*/ 4452 w 21703"/>
              <a:gd name="connsiteY14" fmla="*/ 22372 h 22391"/>
              <a:gd name="connsiteX15" fmla="*/ 3216 w 21703"/>
              <a:gd name="connsiteY15" fmla="*/ 22029 h 22391"/>
              <a:gd name="connsiteX16" fmla="*/ 2238 w 21703"/>
              <a:gd name="connsiteY16" fmla="*/ 21997 h 22391"/>
              <a:gd name="connsiteX17" fmla="*/ 1465 w 21703"/>
              <a:gd name="connsiteY17" fmla="*/ 21436 h 22391"/>
              <a:gd name="connsiteX18" fmla="*/ 770 w 21703"/>
              <a:gd name="connsiteY18" fmla="*/ 20531 h 22391"/>
              <a:gd name="connsiteX19" fmla="*/ 0 w 21703"/>
              <a:gd name="connsiteY19" fmla="*/ 20172 h 22391"/>
              <a:gd name="connsiteX20" fmla="*/ 0 w 21703"/>
              <a:gd name="connsiteY20" fmla="*/ 0 h 22391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734 h 22391"/>
              <a:gd name="connsiteX3" fmla="*/ 20165 w 21703"/>
              <a:gd name="connsiteY3" fmla="*/ 21904 h 22391"/>
              <a:gd name="connsiteX4" fmla="*/ 19025 w 21703"/>
              <a:gd name="connsiteY4" fmla="*/ 21561 h 22391"/>
              <a:gd name="connsiteX5" fmla="*/ 18012 w 21703"/>
              <a:gd name="connsiteY5" fmla="*/ 21436 h 22391"/>
              <a:gd name="connsiteX6" fmla="*/ 16295 w 21703"/>
              <a:gd name="connsiteY6" fmla="*/ 21311 h 22391"/>
              <a:gd name="connsiteX7" fmla="*/ 14527 w 21703"/>
              <a:gd name="connsiteY7" fmla="*/ 20999 h 22391"/>
              <a:gd name="connsiteX8" fmla="*/ 13206 w 21703"/>
              <a:gd name="connsiteY8" fmla="*/ 21279 h 22391"/>
              <a:gd name="connsiteX9" fmla="*/ 11867 w 21703"/>
              <a:gd name="connsiteY9" fmla="*/ 21904 h 22391"/>
              <a:gd name="connsiteX10" fmla="*/ 10836 w 21703"/>
              <a:gd name="connsiteY10" fmla="*/ 22060 h 22391"/>
              <a:gd name="connsiteX11" fmla="*/ 9472 w 21703"/>
              <a:gd name="connsiteY11" fmla="*/ 21779 h 22391"/>
              <a:gd name="connsiteX12" fmla="*/ 7876 w 21703"/>
              <a:gd name="connsiteY12" fmla="*/ 21436 h 22391"/>
              <a:gd name="connsiteX13" fmla="*/ 7181 w 21703"/>
              <a:gd name="connsiteY13" fmla="*/ 21437 h 22391"/>
              <a:gd name="connsiteX14" fmla="*/ 4452 w 21703"/>
              <a:gd name="connsiteY14" fmla="*/ 22372 h 22391"/>
              <a:gd name="connsiteX15" fmla="*/ 3216 w 21703"/>
              <a:gd name="connsiteY15" fmla="*/ 22029 h 22391"/>
              <a:gd name="connsiteX16" fmla="*/ 2238 w 21703"/>
              <a:gd name="connsiteY16" fmla="*/ 21997 h 22391"/>
              <a:gd name="connsiteX17" fmla="*/ 1465 w 21703"/>
              <a:gd name="connsiteY17" fmla="*/ 21436 h 22391"/>
              <a:gd name="connsiteX18" fmla="*/ 770 w 21703"/>
              <a:gd name="connsiteY18" fmla="*/ 20531 h 22391"/>
              <a:gd name="connsiteX19" fmla="*/ 0 w 21703"/>
              <a:gd name="connsiteY19" fmla="*/ 20172 h 22391"/>
              <a:gd name="connsiteX20" fmla="*/ 0 w 21703"/>
              <a:gd name="connsiteY20" fmla="*/ 0 h 22391"/>
              <a:gd name="connsiteX0" fmla="*/ 0 w 21703"/>
              <a:gd name="connsiteY0" fmla="*/ 0 h 23402"/>
              <a:gd name="connsiteX1" fmla="*/ 21600 w 21703"/>
              <a:gd name="connsiteY1" fmla="*/ 0 h 23402"/>
              <a:gd name="connsiteX2" fmla="*/ 21703 w 21703"/>
              <a:gd name="connsiteY2" fmla="*/ 21734 h 23402"/>
              <a:gd name="connsiteX3" fmla="*/ 21074 w 21703"/>
              <a:gd name="connsiteY3" fmla="*/ 21946 h 23402"/>
              <a:gd name="connsiteX4" fmla="*/ 20165 w 21703"/>
              <a:gd name="connsiteY4" fmla="*/ 21904 h 23402"/>
              <a:gd name="connsiteX5" fmla="*/ 19025 w 21703"/>
              <a:gd name="connsiteY5" fmla="*/ 21561 h 23402"/>
              <a:gd name="connsiteX6" fmla="*/ 18012 w 21703"/>
              <a:gd name="connsiteY6" fmla="*/ 21436 h 23402"/>
              <a:gd name="connsiteX7" fmla="*/ 16295 w 21703"/>
              <a:gd name="connsiteY7" fmla="*/ 21311 h 23402"/>
              <a:gd name="connsiteX8" fmla="*/ 14527 w 21703"/>
              <a:gd name="connsiteY8" fmla="*/ 20999 h 23402"/>
              <a:gd name="connsiteX9" fmla="*/ 13206 w 21703"/>
              <a:gd name="connsiteY9" fmla="*/ 21279 h 23402"/>
              <a:gd name="connsiteX10" fmla="*/ 11867 w 21703"/>
              <a:gd name="connsiteY10" fmla="*/ 21904 h 23402"/>
              <a:gd name="connsiteX11" fmla="*/ 10836 w 21703"/>
              <a:gd name="connsiteY11" fmla="*/ 22060 h 23402"/>
              <a:gd name="connsiteX12" fmla="*/ 9472 w 21703"/>
              <a:gd name="connsiteY12" fmla="*/ 21779 h 23402"/>
              <a:gd name="connsiteX13" fmla="*/ 7876 w 21703"/>
              <a:gd name="connsiteY13" fmla="*/ 21436 h 23402"/>
              <a:gd name="connsiteX14" fmla="*/ 7181 w 21703"/>
              <a:gd name="connsiteY14" fmla="*/ 21437 h 23402"/>
              <a:gd name="connsiteX15" fmla="*/ 4452 w 21703"/>
              <a:gd name="connsiteY15" fmla="*/ 22372 h 23402"/>
              <a:gd name="connsiteX16" fmla="*/ 3216 w 21703"/>
              <a:gd name="connsiteY16" fmla="*/ 22029 h 23402"/>
              <a:gd name="connsiteX17" fmla="*/ 2238 w 21703"/>
              <a:gd name="connsiteY17" fmla="*/ 21997 h 23402"/>
              <a:gd name="connsiteX18" fmla="*/ 1465 w 21703"/>
              <a:gd name="connsiteY18" fmla="*/ 21436 h 23402"/>
              <a:gd name="connsiteX19" fmla="*/ 770 w 21703"/>
              <a:gd name="connsiteY19" fmla="*/ 20531 h 23402"/>
              <a:gd name="connsiteX20" fmla="*/ 0 w 21703"/>
              <a:gd name="connsiteY20" fmla="*/ 20172 h 23402"/>
              <a:gd name="connsiteX21" fmla="*/ 0 w 21703"/>
              <a:gd name="connsiteY21" fmla="*/ 0 h 23402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734 h 22391"/>
              <a:gd name="connsiteX3" fmla="*/ 21074 w 21703"/>
              <a:gd name="connsiteY3" fmla="*/ 21946 h 22391"/>
              <a:gd name="connsiteX4" fmla="*/ 20165 w 21703"/>
              <a:gd name="connsiteY4" fmla="*/ 21904 h 22391"/>
              <a:gd name="connsiteX5" fmla="*/ 19025 w 21703"/>
              <a:gd name="connsiteY5" fmla="*/ 21561 h 22391"/>
              <a:gd name="connsiteX6" fmla="*/ 18012 w 21703"/>
              <a:gd name="connsiteY6" fmla="*/ 21436 h 22391"/>
              <a:gd name="connsiteX7" fmla="*/ 16295 w 21703"/>
              <a:gd name="connsiteY7" fmla="*/ 21311 h 22391"/>
              <a:gd name="connsiteX8" fmla="*/ 14527 w 21703"/>
              <a:gd name="connsiteY8" fmla="*/ 20999 h 22391"/>
              <a:gd name="connsiteX9" fmla="*/ 13206 w 21703"/>
              <a:gd name="connsiteY9" fmla="*/ 21279 h 22391"/>
              <a:gd name="connsiteX10" fmla="*/ 11867 w 21703"/>
              <a:gd name="connsiteY10" fmla="*/ 21904 h 22391"/>
              <a:gd name="connsiteX11" fmla="*/ 10836 w 21703"/>
              <a:gd name="connsiteY11" fmla="*/ 22060 h 22391"/>
              <a:gd name="connsiteX12" fmla="*/ 9472 w 21703"/>
              <a:gd name="connsiteY12" fmla="*/ 21779 h 22391"/>
              <a:gd name="connsiteX13" fmla="*/ 7876 w 21703"/>
              <a:gd name="connsiteY13" fmla="*/ 21436 h 22391"/>
              <a:gd name="connsiteX14" fmla="*/ 7181 w 21703"/>
              <a:gd name="connsiteY14" fmla="*/ 21437 h 22391"/>
              <a:gd name="connsiteX15" fmla="*/ 4452 w 21703"/>
              <a:gd name="connsiteY15" fmla="*/ 22372 h 22391"/>
              <a:gd name="connsiteX16" fmla="*/ 3216 w 21703"/>
              <a:gd name="connsiteY16" fmla="*/ 22029 h 22391"/>
              <a:gd name="connsiteX17" fmla="*/ 2238 w 21703"/>
              <a:gd name="connsiteY17" fmla="*/ 21997 h 22391"/>
              <a:gd name="connsiteX18" fmla="*/ 1465 w 21703"/>
              <a:gd name="connsiteY18" fmla="*/ 21436 h 22391"/>
              <a:gd name="connsiteX19" fmla="*/ 770 w 21703"/>
              <a:gd name="connsiteY19" fmla="*/ 20531 h 22391"/>
              <a:gd name="connsiteX20" fmla="*/ 0 w 21703"/>
              <a:gd name="connsiteY20" fmla="*/ 20172 h 22391"/>
              <a:gd name="connsiteX21" fmla="*/ 0 w 21703"/>
              <a:gd name="connsiteY21" fmla="*/ 0 h 22391"/>
              <a:gd name="connsiteX0" fmla="*/ 0 w 21703"/>
              <a:gd name="connsiteY0" fmla="*/ 0 h 22391"/>
              <a:gd name="connsiteX1" fmla="*/ 21600 w 21703"/>
              <a:gd name="connsiteY1" fmla="*/ 0 h 22391"/>
              <a:gd name="connsiteX2" fmla="*/ 21703 w 21703"/>
              <a:gd name="connsiteY2" fmla="*/ 21857 h 22391"/>
              <a:gd name="connsiteX3" fmla="*/ 21074 w 21703"/>
              <a:gd name="connsiteY3" fmla="*/ 21946 h 22391"/>
              <a:gd name="connsiteX4" fmla="*/ 20165 w 21703"/>
              <a:gd name="connsiteY4" fmla="*/ 21904 h 22391"/>
              <a:gd name="connsiteX5" fmla="*/ 19025 w 21703"/>
              <a:gd name="connsiteY5" fmla="*/ 21561 h 22391"/>
              <a:gd name="connsiteX6" fmla="*/ 18012 w 21703"/>
              <a:gd name="connsiteY6" fmla="*/ 21436 h 22391"/>
              <a:gd name="connsiteX7" fmla="*/ 16295 w 21703"/>
              <a:gd name="connsiteY7" fmla="*/ 21311 h 22391"/>
              <a:gd name="connsiteX8" fmla="*/ 14527 w 21703"/>
              <a:gd name="connsiteY8" fmla="*/ 20999 h 22391"/>
              <a:gd name="connsiteX9" fmla="*/ 13206 w 21703"/>
              <a:gd name="connsiteY9" fmla="*/ 21279 h 22391"/>
              <a:gd name="connsiteX10" fmla="*/ 11867 w 21703"/>
              <a:gd name="connsiteY10" fmla="*/ 21904 h 22391"/>
              <a:gd name="connsiteX11" fmla="*/ 10836 w 21703"/>
              <a:gd name="connsiteY11" fmla="*/ 22060 h 22391"/>
              <a:gd name="connsiteX12" fmla="*/ 9472 w 21703"/>
              <a:gd name="connsiteY12" fmla="*/ 21779 h 22391"/>
              <a:gd name="connsiteX13" fmla="*/ 7876 w 21703"/>
              <a:gd name="connsiteY13" fmla="*/ 21436 h 22391"/>
              <a:gd name="connsiteX14" fmla="*/ 7181 w 21703"/>
              <a:gd name="connsiteY14" fmla="*/ 21437 h 22391"/>
              <a:gd name="connsiteX15" fmla="*/ 4452 w 21703"/>
              <a:gd name="connsiteY15" fmla="*/ 22372 h 22391"/>
              <a:gd name="connsiteX16" fmla="*/ 3216 w 21703"/>
              <a:gd name="connsiteY16" fmla="*/ 22029 h 22391"/>
              <a:gd name="connsiteX17" fmla="*/ 2238 w 21703"/>
              <a:gd name="connsiteY17" fmla="*/ 21997 h 22391"/>
              <a:gd name="connsiteX18" fmla="*/ 1465 w 21703"/>
              <a:gd name="connsiteY18" fmla="*/ 21436 h 22391"/>
              <a:gd name="connsiteX19" fmla="*/ 770 w 21703"/>
              <a:gd name="connsiteY19" fmla="*/ 20531 h 22391"/>
              <a:gd name="connsiteX20" fmla="*/ 0 w 21703"/>
              <a:gd name="connsiteY20" fmla="*/ 20172 h 22391"/>
              <a:gd name="connsiteX21" fmla="*/ 0 w 21703"/>
              <a:gd name="connsiteY21" fmla="*/ 0 h 22391"/>
              <a:gd name="connsiteX0" fmla="*/ 0 w 21703"/>
              <a:gd name="connsiteY0" fmla="*/ 62 h 22453"/>
              <a:gd name="connsiteX1" fmla="*/ 21677 w 21703"/>
              <a:gd name="connsiteY1" fmla="*/ 0 h 22453"/>
              <a:gd name="connsiteX2" fmla="*/ 21703 w 21703"/>
              <a:gd name="connsiteY2" fmla="*/ 21919 h 22453"/>
              <a:gd name="connsiteX3" fmla="*/ 21074 w 21703"/>
              <a:gd name="connsiteY3" fmla="*/ 22008 h 22453"/>
              <a:gd name="connsiteX4" fmla="*/ 20165 w 21703"/>
              <a:gd name="connsiteY4" fmla="*/ 21966 h 22453"/>
              <a:gd name="connsiteX5" fmla="*/ 19025 w 21703"/>
              <a:gd name="connsiteY5" fmla="*/ 21623 h 22453"/>
              <a:gd name="connsiteX6" fmla="*/ 18012 w 21703"/>
              <a:gd name="connsiteY6" fmla="*/ 21498 h 22453"/>
              <a:gd name="connsiteX7" fmla="*/ 16295 w 21703"/>
              <a:gd name="connsiteY7" fmla="*/ 21373 h 22453"/>
              <a:gd name="connsiteX8" fmla="*/ 14527 w 21703"/>
              <a:gd name="connsiteY8" fmla="*/ 21061 h 22453"/>
              <a:gd name="connsiteX9" fmla="*/ 13206 w 21703"/>
              <a:gd name="connsiteY9" fmla="*/ 21341 h 22453"/>
              <a:gd name="connsiteX10" fmla="*/ 11867 w 21703"/>
              <a:gd name="connsiteY10" fmla="*/ 21966 h 22453"/>
              <a:gd name="connsiteX11" fmla="*/ 10836 w 21703"/>
              <a:gd name="connsiteY11" fmla="*/ 22122 h 22453"/>
              <a:gd name="connsiteX12" fmla="*/ 9472 w 21703"/>
              <a:gd name="connsiteY12" fmla="*/ 21841 h 22453"/>
              <a:gd name="connsiteX13" fmla="*/ 7876 w 21703"/>
              <a:gd name="connsiteY13" fmla="*/ 21498 h 22453"/>
              <a:gd name="connsiteX14" fmla="*/ 7181 w 21703"/>
              <a:gd name="connsiteY14" fmla="*/ 21499 h 22453"/>
              <a:gd name="connsiteX15" fmla="*/ 4452 w 21703"/>
              <a:gd name="connsiteY15" fmla="*/ 22434 h 22453"/>
              <a:gd name="connsiteX16" fmla="*/ 3216 w 21703"/>
              <a:gd name="connsiteY16" fmla="*/ 22091 h 22453"/>
              <a:gd name="connsiteX17" fmla="*/ 2238 w 21703"/>
              <a:gd name="connsiteY17" fmla="*/ 22059 h 22453"/>
              <a:gd name="connsiteX18" fmla="*/ 1465 w 21703"/>
              <a:gd name="connsiteY18" fmla="*/ 21498 h 22453"/>
              <a:gd name="connsiteX19" fmla="*/ 770 w 21703"/>
              <a:gd name="connsiteY19" fmla="*/ 20593 h 22453"/>
              <a:gd name="connsiteX20" fmla="*/ 0 w 21703"/>
              <a:gd name="connsiteY20" fmla="*/ 20234 h 22453"/>
              <a:gd name="connsiteX21" fmla="*/ 0 w 21703"/>
              <a:gd name="connsiteY21" fmla="*/ 62 h 22453"/>
              <a:gd name="connsiteX0" fmla="*/ 0 w 21703"/>
              <a:gd name="connsiteY0" fmla="*/ 62 h 22453"/>
              <a:gd name="connsiteX1" fmla="*/ 21677 w 21703"/>
              <a:gd name="connsiteY1" fmla="*/ 0 h 22453"/>
              <a:gd name="connsiteX2" fmla="*/ 21703 w 21703"/>
              <a:gd name="connsiteY2" fmla="*/ 21888 h 22453"/>
              <a:gd name="connsiteX3" fmla="*/ 21074 w 21703"/>
              <a:gd name="connsiteY3" fmla="*/ 22008 h 22453"/>
              <a:gd name="connsiteX4" fmla="*/ 20165 w 21703"/>
              <a:gd name="connsiteY4" fmla="*/ 21966 h 22453"/>
              <a:gd name="connsiteX5" fmla="*/ 19025 w 21703"/>
              <a:gd name="connsiteY5" fmla="*/ 21623 h 22453"/>
              <a:gd name="connsiteX6" fmla="*/ 18012 w 21703"/>
              <a:gd name="connsiteY6" fmla="*/ 21498 h 22453"/>
              <a:gd name="connsiteX7" fmla="*/ 16295 w 21703"/>
              <a:gd name="connsiteY7" fmla="*/ 21373 h 22453"/>
              <a:gd name="connsiteX8" fmla="*/ 14527 w 21703"/>
              <a:gd name="connsiteY8" fmla="*/ 21061 h 22453"/>
              <a:gd name="connsiteX9" fmla="*/ 13206 w 21703"/>
              <a:gd name="connsiteY9" fmla="*/ 21341 h 22453"/>
              <a:gd name="connsiteX10" fmla="*/ 11867 w 21703"/>
              <a:gd name="connsiteY10" fmla="*/ 21966 h 22453"/>
              <a:gd name="connsiteX11" fmla="*/ 10836 w 21703"/>
              <a:gd name="connsiteY11" fmla="*/ 22122 h 22453"/>
              <a:gd name="connsiteX12" fmla="*/ 9472 w 21703"/>
              <a:gd name="connsiteY12" fmla="*/ 21841 h 22453"/>
              <a:gd name="connsiteX13" fmla="*/ 7876 w 21703"/>
              <a:gd name="connsiteY13" fmla="*/ 21498 h 22453"/>
              <a:gd name="connsiteX14" fmla="*/ 7181 w 21703"/>
              <a:gd name="connsiteY14" fmla="*/ 21499 h 22453"/>
              <a:gd name="connsiteX15" fmla="*/ 4452 w 21703"/>
              <a:gd name="connsiteY15" fmla="*/ 22434 h 22453"/>
              <a:gd name="connsiteX16" fmla="*/ 3216 w 21703"/>
              <a:gd name="connsiteY16" fmla="*/ 22091 h 22453"/>
              <a:gd name="connsiteX17" fmla="*/ 2238 w 21703"/>
              <a:gd name="connsiteY17" fmla="*/ 22059 h 22453"/>
              <a:gd name="connsiteX18" fmla="*/ 1465 w 21703"/>
              <a:gd name="connsiteY18" fmla="*/ 21498 h 22453"/>
              <a:gd name="connsiteX19" fmla="*/ 770 w 21703"/>
              <a:gd name="connsiteY19" fmla="*/ 20593 h 22453"/>
              <a:gd name="connsiteX20" fmla="*/ 0 w 21703"/>
              <a:gd name="connsiteY20" fmla="*/ 20234 h 22453"/>
              <a:gd name="connsiteX21" fmla="*/ 0 w 21703"/>
              <a:gd name="connsiteY21" fmla="*/ 62 h 22453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23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66 h 22452"/>
              <a:gd name="connsiteX11" fmla="*/ 10836 w 21703"/>
              <a:gd name="connsiteY11" fmla="*/ 22122 h 22452"/>
              <a:gd name="connsiteX12" fmla="*/ 9472 w 21703"/>
              <a:gd name="connsiteY12" fmla="*/ 21841 h 22452"/>
              <a:gd name="connsiteX13" fmla="*/ 7876 w 21703"/>
              <a:gd name="connsiteY13" fmla="*/ 21498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23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66 h 22452"/>
              <a:gd name="connsiteX11" fmla="*/ 10836 w 21703"/>
              <a:gd name="connsiteY11" fmla="*/ 22122 h 22452"/>
              <a:gd name="connsiteX12" fmla="*/ 9472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23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66 h 22452"/>
              <a:gd name="connsiteX11" fmla="*/ 10836 w 21703"/>
              <a:gd name="connsiteY11" fmla="*/ 2212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23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66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23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13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888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76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13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755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76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13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23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755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76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13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770 w 21703"/>
              <a:gd name="connsiteY19" fmla="*/ 20593 h 22452"/>
              <a:gd name="connsiteX20" fmla="*/ 0 w 21703"/>
              <a:gd name="connsiteY20" fmla="*/ 20314 h 22452"/>
              <a:gd name="connsiteX21" fmla="*/ 0 w 21703"/>
              <a:gd name="connsiteY21" fmla="*/ 62 h 22452"/>
              <a:gd name="connsiteX0" fmla="*/ 0 w 21703"/>
              <a:gd name="connsiteY0" fmla="*/ 62 h 22452"/>
              <a:gd name="connsiteX1" fmla="*/ 21677 w 21703"/>
              <a:gd name="connsiteY1" fmla="*/ 0 h 22452"/>
              <a:gd name="connsiteX2" fmla="*/ 21703 w 21703"/>
              <a:gd name="connsiteY2" fmla="*/ 21755 h 22452"/>
              <a:gd name="connsiteX3" fmla="*/ 21074 w 21703"/>
              <a:gd name="connsiteY3" fmla="*/ 22008 h 22452"/>
              <a:gd name="connsiteX4" fmla="*/ 20165 w 21703"/>
              <a:gd name="connsiteY4" fmla="*/ 21966 h 22452"/>
              <a:gd name="connsiteX5" fmla="*/ 19025 w 21703"/>
              <a:gd name="connsiteY5" fmla="*/ 21676 h 22452"/>
              <a:gd name="connsiteX6" fmla="*/ 18012 w 21703"/>
              <a:gd name="connsiteY6" fmla="*/ 21498 h 22452"/>
              <a:gd name="connsiteX7" fmla="*/ 16295 w 21703"/>
              <a:gd name="connsiteY7" fmla="*/ 21373 h 22452"/>
              <a:gd name="connsiteX8" fmla="*/ 14527 w 21703"/>
              <a:gd name="connsiteY8" fmla="*/ 21061 h 22452"/>
              <a:gd name="connsiteX9" fmla="*/ 13206 w 21703"/>
              <a:gd name="connsiteY9" fmla="*/ 21341 h 22452"/>
              <a:gd name="connsiteX10" fmla="*/ 11867 w 21703"/>
              <a:gd name="connsiteY10" fmla="*/ 21913 h 22452"/>
              <a:gd name="connsiteX11" fmla="*/ 10836 w 21703"/>
              <a:gd name="connsiteY11" fmla="*/ 22042 h 22452"/>
              <a:gd name="connsiteX12" fmla="*/ 9494 w 21703"/>
              <a:gd name="connsiteY12" fmla="*/ 21841 h 22452"/>
              <a:gd name="connsiteX13" fmla="*/ 8314 w 21703"/>
              <a:gd name="connsiteY13" fmla="*/ 21525 h 22452"/>
              <a:gd name="connsiteX14" fmla="*/ 7181 w 21703"/>
              <a:gd name="connsiteY14" fmla="*/ 21446 h 22452"/>
              <a:gd name="connsiteX15" fmla="*/ 4452 w 21703"/>
              <a:gd name="connsiteY15" fmla="*/ 22434 h 22452"/>
              <a:gd name="connsiteX16" fmla="*/ 3216 w 21703"/>
              <a:gd name="connsiteY16" fmla="*/ 22091 h 22452"/>
              <a:gd name="connsiteX17" fmla="*/ 2238 w 21703"/>
              <a:gd name="connsiteY17" fmla="*/ 22059 h 22452"/>
              <a:gd name="connsiteX18" fmla="*/ 1465 w 21703"/>
              <a:gd name="connsiteY18" fmla="*/ 21498 h 22452"/>
              <a:gd name="connsiteX19" fmla="*/ 638 w 21703"/>
              <a:gd name="connsiteY19" fmla="*/ 20433 h 22452"/>
              <a:gd name="connsiteX20" fmla="*/ 0 w 21703"/>
              <a:gd name="connsiteY20" fmla="*/ 20314 h 22452"/>
              <a:gd name="connsiteX21" fmla="*/ 0 w 21703"/>
              <a:gd name="connsiteY21" fmla="*/ 62 h 22452"/>
              <a:gd name="connsiteX0" fmla="*/ 0 w 21703"/>
              <a:gd name="connsiteY0" fmla="*/ 62 h 22348"/>
              <a:gd name="connsiteX1" fmla="*/ 21677 w 21703"/>
              <a:gd name="connsiteY1" fmla="*/ 0 h 22348"/>
              <a:gd name="connsiteX2" fmla="*/ 21703 w 21703"/>
              <a:gd name="connsiteY2" fmla="*/ 21755 h 22348"/>
              <a:gd name="connsiteX3" fmla="*/ 21074 w 21703"/>
              <a:gd name="connsiteY3" fmla="*/ 22008 h 22348"/>
              <a:gd name="connsiteX4" fmla="*/ 20165 w 21703"/>
              <a:gd name="connsiteY4" fmla="*/ 21966 h 22348"/>
              <a:gd name="connsiteX5" fmla="*/ 19025 w 21703"/>
              <a:gd name="connsiteY5" fmla="*/ 21676 h 22348"/>
              <a:gd name="connsiteX6" fmla="*/ 18012 w 21703"/>
              <a:gd name="connsiteY6" fmla="*/ 21498 h 22348"/>
              <a:gd name="connsiteX7" fmla="*/ 16295 w 21703"/>
              <a:gd name="connsiteY7" fmla="*/ 21373 h 22348"/>
              <a:gd name="connsiteX8" fmla="*/ 14527 w 21703"/>
              <a:gd name="connsiteY8" fmla="*/ 21061 h 22348"/>
              <a:gd name="connsiteX9" fmla="*/ 13206 w 21703"/>
              <a:gd name="connsiteY9" fmla="*/ 21341 h 22348"/>
              <a:gd name="connsiteX10" fmla="*/ 11867 w 21703"/>
              <a:gd name="connsiteY10" fmla="*/ 21913 h 22348"/>
              <a:gd name="connsiteX11" fmla="*/ 10836 w 21703"/>
              <a:gd name="connsiteY11" fmla="*/ 22042 h 22348"/>
              <a:gd name="connsiteX12" fmla="*/ 9494 w 21703"/>
              <a:gd name="connsiteY12" fmla="*/ 21841 h 22348"/>
              <a:gd name="connsiteX13" fmla="*/ 8314 w 21703"/>
              <a:gd name="connsiteY13" fmla="*/ 21525 h 22348"/>
              <a:gd name="connsiteX14" fmla="*/ 7181 w 21703"/>
              <a:gd name="connsiteY14" fmla="*/ 21446 h 22348"/>
              <a:gd name="connsiteX15" fmla="*/ 4627 w 21703"/>
              <a:gd name="connsiteY15" fmla="*/ 22328 h 22348"/>
              <a:gd name="connsiteX16" fmla="*/ 3216 w 21703"/>
              <a:gd name="connsiteY16" fmla="*/ 22091 h 22348"/>
              <a:gd name="connsiteX17" fmla="*/ 2238 w 21703"/>
              <a:gd name="connsiteY17" fmla="*/ 22059 h 22348"/>
              <a:gd name="connsiteX18" fmla="*/ 1465 w 21703"/>
              <a:gd name="connsiteY18" fmla="*/ 21498 h 22348"/>
              <a:gd name="connsiteX19" fmla="*/ 638 w 21703"/>
              <a:gd name="connsiteY19" fmla="*/ 20433 h 22348"/>
              <a:gd name="connsiteX20" fmla="*/ 0 w 21703"/>
              <a:gd name="connsiteY20" fmla="*/ 20314 h 22348"/>
              <a:gd name="connsiteX21" fmla="*/ 0 w 21703"/>
              <a:gd name="connsiteY21" fmla="*/ 62 h 22348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498 h 22427"/>
              <a:gd name="connsiteX7" fmla="*/ 16295 w 21703"/>
              <a:gd name="connsiteY7" fmla="*/ 21373 h 22427"/>
              <a:gd name="connsiteX8" fmla="*/ 14527 w 21703"/>
              <a:gd name="connsiteY8" fmla="*/ 21061 h 22427"/>
              <a:gd name="connsiteX9" fmla="*/ 13206 w 21703"/>
              <a:gd name="connsiteY9" fmla="*/ 21341 h 22427"/>
              <a:gd name="connsiteX10" fmla="*/ 11867 w 21703"/>
              <a:gd name="connsiteY10" fmla="*/ 21913 h 22427"/>
              <a:gd name="connsiteX11" fmla="*/ 10836 w 21703"/>
              <a:gd name="connsiteY11" fmla="*/ 22042 h 22427"/>
              <a:gd name="connsiteX12" fmla="*/ 9494 w 21703"/>
              <a:gd name="connsiteY12" fmla="*/ 21841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498 h 22427"/>
              <a:gd name="connsiteX7" fmla="*/ 16295 w 21703"/>
              <a:gd name="connsiteY7" fmla="*/ 21373 h 22427"/>
              <a:gd name="connsiteX8" fmla="*/ 14527 w 21703"/>
              <a:gd name="connsiteY8" fmla="*/ 21061 h 22427"/>
              <a:gd name="connsiteX9" fmla="*/ 13206 w 21703"/>
              <a:gd name="connsiteY9" fmla="*/ 21341 h 22427"/>
              <a:gd name="connsiteX10" fmla="*/ 11867 w 21703"/>
              <a:gd name="connsiteY10" fmla="*/ 21913 h 22427"/>
              <a:gd name="connsiteX11" fmla="*/ 10836 w 21703"/>
              <a:gd name="connsiteY11" fmla="*/ 22042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498 h 22427"/>
              <a:gd name="connsiteX7" fmla="*/ 16295 w 21703"/>
              <a:gd name="connsiteY7" fmla="*/ 21373 h 22427"/>
              <a:gd name="connsiteX8" fmla="*/ 14527 w 21703"/>
              <a:gd name="connsiteY8" fmla="*/ 21061 h 22427"/>
              <a:gd name="connsiteX9" fmla="*/ 13206 w 21703"/>
              <a:gd name="connsiteY9" fmla="*/ 21341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498 h 22427"/>
              <a:gd name="connsiteX7" fmla="*/ 16295 w 21703"/>
              <a:gd name="connsiteY7" fmla="*/ 21373 h 22427"/>
              <a:gd name="connsiteX8" fmla="*/ 14527 w 21703"/>
              <a:gd name="connsiteY8" fmla="*/ 21061 h 22427"/>
              <a:gd name="connsiteX9" fmla="*/ 13403 w 21703"/>
              <a:gd name="connsiteY9" fmla="*/ 21208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498 h 22427"/>
              <a:gd name="connsiteX7" fmla="*/ 16120 w 21703"/>
              <a:gd name="connsiteY7" fmla="*/ 21320 h 22427"/>
              <a:gd name="connsiteX8" fmla="*/ 14527 w 21703"/>
              <a:gd name="connsiteY8" fmla="*/ 21061 h 22427"/>
              <a:gd name="connsiteX9" fmla="*/ 13403 w 21703"/>
              <a:gd name="connsiteY9" fmla="*/ 21208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525 h 22427"/>
              <a:gd name="connsiteX7" fmla="*/ 16120 w 21703"/>
              <a:gd name="connsiteY7" fmla="*/ 21320 h 22427"/>
              <a:gd name="connsiteX8" fmla="*/ 14527 w 21703"/>
              <a:gd name="connsiteY8" fmla="*/ 21061 h 22427"/>
              <a:gd name="connsiteX9" fmla="*/ 13403 w 21703"/>
              <a:gd name="connsiteY9" fmla="*/ 21208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755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525 h 22427"/>
              <a:gd name="connsiteX7" fmla="*/ 16120 w 21703"/>
              <a:gd name="connsiteY7" fmla="*/ 21320 h 22427"/>
              <a:gd name="connsiteX8" fmla="*/ 14527 w 21703"/>
              <a:gd name="connsiteY8" fmla="*/ 21061 h 22427"/>
              <a:gd name="connsiteX9" fmla="*/ 13403 w 21703"/>
              <a:gd name="connsiteY9" fmla="*/ 21208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03"/>
              <a:gd name="connsiteY0" fmla="*/ 62 h 22427"/>
              <a:gd name="connsiteX1" fmla="*/ 21677 w 21703"/>
              <a:gd name="connsiteY1" fmla="*/ 0 h 22427"/>
              <a:gd name="connsiteX2" fmla="*/ 21703 w 21703"/>
              <a:gd name="connsiteY2" fmla="*/ 21893 h 22427"/>
              <a:gd name="connsiteX3" fmla="*/ 21074 w 21703"/>
              <a:gd name="connsiteY3" fmla="*/ 22008 h 22427"/>
              <a:gd name="connsiteX4" fmla="*/ 20165 w 21703"/>
              <a:gd name="connsiteY4" fmla="*/ 21966 h 22427"/>
              <a:gd name="connsiteX5" fmla="*/ 19025 w 21703"/>
              <a:gd name="connsiteY5" fmla="*/ 21676 h 22427"/>
              <a:gd name="connsiteX6" fmla="*/ 18012 w 21703"/>
              <a:gd name="connsiteY6" fmla="*/ 21525 h 22427"/>
              <a:gd name="connsiteX7" fmla="*/ 16120 w 21703"/>
              <a:gd name="connsiteY7" fmla="*/ 21320 h 22427"/>
              <a:gd name="connsiteX8" fmla="*/ 14527 w 21703"/>
              <a:gd name="connsiteY8" fmla="*/ 21061 h 22427"/>
              <a:gd name="connsiteX9" fmla="*/ 13403 w 21703"/>
              <a:gd name="connsiteY9" fmla="*/ 21208 h 22427"/>
              <a:gd name="connsiteX10" fmla="*/ 11867 w 21703"/>
              <a:gd name="connsiteY10" fmla="*/ 21913 h 22427"/>
              <a:gd name="connsiteX11" fmla="*/ 10770 w 21703"/>
              <a:gd name="connsiteY11" fmla="*/ 22015 h 22427"/>
              <a:gd name="connsiteX12" fmla="*/ 9516 w 21703"/>
              <a:gd name="connsiteY12" fmla="*/ 21788 h 22427"/>
              <a:gd name="connsiteX13" fmla="*/ 8314 w 21703"/>
              <a:gd name="connsiteY13" fmla="*/ 21525 h 22427"/>
              <a:gd name="connsiteX14" fmla="*/ 7181 w 21703"/>
              <a:gd name="connsiteY14" fmla="*/ 21446 h 22427"/>
              <a:gd name="connsiteX15" fmla="*/ 4430 w 21703"/>
              <a:gd name="connsiteY15" fmla="*/ 22408 h 22427"/>
              <a:gd name="connsiteX16" fmla="*/ 3216 w 21703"/>
              <a:gd name="connsiteY16" fmla="*/ 22091 h 22427"/>
              <a:gd name="connsiteX17" fmla="*/ 2238 w 21703"/>
              <a:gd name="connsiteY17" fmla="*/ 22059 h 22427"/>
              <a:gd name="connsiteX18" fmla="*/ 1465 w 21703"/>
              <a:gd name="connsiteY18" fmla="*/ 21498 h 22427"/>
              <a:gd name="connsiteX19" fmla="*/ 638 w 21703"/>
              <a:gd name="connsiteY19" fmla="*/ 20433 h 22427"/>
              <a:gd name="connsiteX20" fmla="*/ 0 w 21703"/>
              <a:gd name="connsiteY20" fmla="*/ 20314 h 22427"/>
              <a:gd name="connsiteX21" fmla="*/ 0 w 21703"/>
              <a:gd name="connsiteY21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20 w 21736"/>
              <a:gd name="connsiteY7" fmla="*/ 21320 h 22427"/>
              <a:gd name="connsiteX8" fmla="*/ 14527 w 21736"/>
              <a:gd name="connsiteY8" fmla="*/ 21061 h 22427"/>
              <a:gd name="connsiteX9" fmla="*/ 13403 w 21736"/>
              <a:gd name="connsiteY9" fmla="*/ 21208 h 22427"/>
              <a:gd name="connsiteX10" fmla="*/ 11867 w 21736"/>
              <a:gd name="connsiteY10" fmla="*/ 21913 h 22427"/>
              <a:gd name="connsiteX11" fmla="*/ 10770 w 21736"/>
              <a:gd name="connsiteY11" fmla="*/ 22015 h 22427"/>
              <a:gd name="connsiteX12" fmla="*/ 9516 w 21736"/>
              <a:gd name="connsiteY12" fmla="*/ 21788 h 22427"/>
              <a:gd name="connsiteX13" fmla="*/ 8314 w 21736"/>
              <a:gd name="connsiteY13" fmla="*/ 21525 h 22427"/>
              <a:gd name="connsiteX14" fmla="*/ 7181 w 21736"/>
              <a:gd name="connsiteY14" fmla="*/ 21446 h 22427"/>
              <a:gd name="connsiteX15" fmla="*/ 4430 w 21736"/>
              <a:gd name="connsiteY15" fmla="*/ 22408 h 22427"/>
              <a:gd name="connsiteX16" fmla="*/ 3216 w 21736"/>
              <a:gd name="connsiteY16" fmla="*/ 22091 h 22427"/>
              <a:gd name="connsiteX17" fmla="*/ 2238 w 21736"/>
              <a:gd name="connsiteY17" fmla="*/ 22059 h 22427"/>
              <a:gd name="connsiteX18" fmla="*/ 1465 w 21736"/>
              <a:gd name="connsiteY18" fmla="*/ 21498 h 22427"/>
              <a:gd name="connsiteX19" fmla="*/ 638 w 21736"/>
              <a:gd name="connsiteY19" fmla="*/ 20433 h 22427"/>
              <a:gd name="connsiteX20" fmla="*/ 0 w 21736"/>
              <a:gd name="connsiteY20" fmla="*/ 20314 h 22427"/>
              <a:gd name="connsiteX21" fmla="*/ 0 w 21736"/>
              <a:gd name="connsiteY21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20 w 21736"/>
              <a:gd name="connsiteY7" fmla="*/ 21320 h 22427"/>
              <a:gd name="connsiteX8" fmla="*/ 14527 w 21736"/>
              <a:gd name="connsiteY8" fmla="*/ 21061 h 22427"/>
              <a:gd name="connsiteX9" fmla="*/ 13403 w 21736"/>
              <a:gd name="connsiteY9" fmla="*/ 21208 h 22427"/>
              <a:gd name="connsiteX10" fmla="*/ 11867 w 21736"/>
              <a:gd name="connsiteY10" fmla="*/ 21913 h 22427"/>
              <a:gd name="connsiteX11" fmla="*/ 10770 w 21736"/>
              <a:gd name="connsiteY11" fmla="*/ 22015 h 22427"/>
              <a:gd name="connsiteX12" fmla="*/ 9516 w 21736"/>
              <a:gd name="connsiteY12" fmla="*/ 21788 h 22427"/>
              <a:gd name="connsiteX13" fmla="*/ 8314 w 21736"/>
              <a:gd name="connsiteY13" fmla="*/ 21525 h 22427"/>
              <a:gd name="connsiteX14" fmla="*/ 7181 w 21736"/>
              <a:gd name="connsiteY14" fmla="*/ 21446 h 22427"/>
              <a:gd name="connsiteX15" fmla="*/ 4430 w 21736"/>
              <a:gd name="connsiteY15" fmla="*/ 22408 h 22427"/>
              <a:gd name="connsiteX16" fmla="*/ 3216 w 21736"/>
              <a:gd name="connsiteY16" fmla="*/ 22091 h 22427"/>
              <a:gd name="connsiteX17" fmla="*/ 2238 w 21736"/>
              <a:gd name="connsiteY17" fmla="*/ 22059 h 22427"/>
              <a:gd name="connsiteX18" fmla="*/ 1465 w 21736"/>
              <a:gd name="connsiteY18" fmla="*/ 21498 h 22427"/>
              <a:gd name="connsiteX19" fmla="*/ 638 w 21736"/>
              <a:gd name="connsiteY19" fmla="*/ 20433 h 22427"/>
              <a:gd name="connsiteX20" fmla="*/ 0 w 21736"/>
              <a:gd name="connsiteY20" fmla="*/ 20314 h 22427"/>
              <a:gd name="connsiteX21" fmla="*/ 0 w 21736"/>
              <a:gd name="connsiteY21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20 w 21736"/>
              <a:gd name="connsiteY7" fmla="*/ 21320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97 w 21736"/>
              <a:gd name="connsiteY7" fmla="*/ 21267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8012 w 21736"/>
              <a:gd name="connsiteY6" fmla="*/ 21525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0770 w 21736"/>
              <a:gd name="connsiteY12" fmla="*/ 22015 h 22427"/>
              <a:gd name="connsiteX13" fmla="*/ 9516 w 21736"/>
              <a:gd name="connsiteY13" fmla="*/ 21788 h 22427"/>
              <a:gd name="connsiteX14" fmla="*/ 8314 w 21736"/>
              <a:gd name="connsiteY14" fmla="*/ 21525 h 22427"/>
              <a:gd name="connsiteX15" fmla="*/ 7181 w 21736"/>
              <a:gd name="connsiteY15" fmla="*/ 21446 h 22427"/>
              <a:gd name="connsiteX16" fmla="*/ 4430 w 21736"/>
              <a:gd name="connsiteY16" fmla="*/ 22408 h 22427"/>
              <a:gd name="connsiteX17" fmla="*/ 3216 w 21736"/>
              <a:gd name="connsiteY17" fmla="*/ 22091 h 22427"/>
              <a:gd name="connsiteX18" fmla="*/ 2238 w 21736"/>
              <a:gd name="connsiteY18" fmla="*/ 22059 h 22427"/>
              <a:gd name="connsiteX19" fmla="*/ 1465 w 21736"/>
              <a:gd name="connsiteY19" fmla="*/ 21498 h 22427"/>
              <a:gd name="connsiteX20" fmla="*/ 638 w 21736"/>
              <a:gd name="connsiteY20" fmla="*/ 20433 h 22427"/>
              <a:gd name="connsiteX21" fmla="*/ 0 w 21736"/>
              <a:gd name="connsiteY21" fmla="*/ 20314 h 22427"/>
              <a:gd name="connsiteX22" fmla="*/ 0 w 21736"/>
              <a:gd name="connsiteY22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1337 w 21736"/>
              <a:gd name="connsiteY12" fmla="*/ 21997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1337 w 21736"/>
              <a:gd name="connsiteY12" fmla="*/ 21997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1337 w 21736"/>
              <a:gd name="connsiteY12" fmla="*/ 21997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1337 w 21736"/>
              <a:gd name="connsiteY12" fmla="*/ 21997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1867 w 21736"/>
              <a:gd name="connsiteY11" fmla="*/ 21913 h 22427"/>
              <a:gd name="connsiteX12" fmla="*/ 11271 w 21736"/>
              <a:gd name="connsiteY12" fmla="*/ 22010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70 w 21736"/>
              <a:gd name="connsiteY13" fmla="*/ 22015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314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238 w 21736"/>
              <a:gd name="connsiteY19" fmla="*/ 2205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216 w 21736"/>
              <a:gd name="connsiteY18" fmla="*/ 2209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33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86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86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86 h 22427"/>
              <a:gd name="connsiteX22" fmla="*/ 0 w 21736"/>
              <a:gd name="connsiteY22" fmla="*/ 20247 h 22427"/>
              <a:gd name="connsiteX23" fmla="*/ 0 w 21736"/>
              <a:gd name="connsiteY23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638 w 21736"/>
              <a:gd name="connsiteY21" fmla="*/ 20486 h 22427"/>
              <a:gd name="connsiteX22" fmla="*/ 346 w 21736"/>
              <a:gd name="connsiteY22" fmla="*/ 20334 h 22427"/>
              <a:gd name="connsiteX23" fmla="*/ 0 w 21736"/>
              <a:gd name="connsiteY23" fmla="*/ 20247 h 22427"/>
              <a:gd name="connsiteX24" fmla="*/ 0 w 21736"/>
              <a:gd name="connsiteY24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880 w 21736"/>
              <a:gd name="connsiteY21" fmla="*/ 20646 h 22427"/>
              <a:gd name="connsiteX22" fmla="*/ 346 w 21736"/>
              <a:gd name="connsiteY22" fmla="*/ 20334 h 22427"/>
              <a:gd name="connsiteX23" fmla="*/ 0 w 21736"/>
              <a:gd name="connsiteY23" fmla="*/ 20247 h 22427"/>
              <a:gd name="connsiteX24" fmla="*/ 0 w 21736"/>
              <a:gd name="connsiteY24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880 w 21736"/>
              <a:gd name="connsiteY21" fmla="*/ 20646 h 22427"/>
              <a:gd name="connsiteX22" fmla="*/ 346 w 21736"/>
              <a:gd name="connsiteY22" fmla="*/ 20334 h 22427"/>
              <a:gd name="connsiteX23" fmla="*/ 0 w 21736"/>
              <a:gd name="connsiteY23" fmla="*/ 20247 h 22427"/>
              <a:gd name="connsiteX24" fmla="*/ 0 w 21736"/>
              <a:gd name="connsiteY24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880 w 21736"/>
              <a:gd name="connsiteY21" fmla="*/ 20646 h 22427"/>
              <a:gd name="connsiteX22" fmla="*/ 346 w 21736"/>
              <a:gd name="connsiteY22" fmla="*/ 20334 h 22427"/>
              <a:gd name="connsiteX23" fmla="*/ 0 w 21736"/>
              <a:gd name="connsiteY23" fmla="*/ 20247 h 22427"/>
              <a:gd name="connsiteX24" fmla="*/ 0 w 21736"/>
              <a:gd name="connsiteY24" fmla="*/ 62 h 22427"/>
              <a:gd name="connsiteX0" fmla="*/ 0 w 21736"/>
              <a:gd name="connsiteY0" fmla="*/ 62 h 22427"/>
              <a:gd name="connsiteX1" fmla="*/ 21677 w 21736"/>
              <a:gd name="connsiteY1" fmla="*/ 0 h 22427"/>
              <a:gd name="connsiteX2" fmla="*/ 21736 w 21736"/>
              <a:gd name="connsiteY2" fmla="*/ 21826 h 22427"/>
              <a:gd name="connsiteX3" fmla="*/ 21074 w 21736"/>
              <a:gd name="connsiteY3" fmla="*/ 22008 h 22427"/>
              <a:gd name="connsiteX4" fmla="*/ 20165 w 21736"/>
              <a:gd name="connsiteY4" fmla="*/ 21966 h 22427"/>
              <a:gd name="connsiteX5" fmla="*/ 19025 w 21736"/>
              <a:gd name="connsiteY5" fmla="*/ 21676 h 22427"/>
              <a:gd name="connsiteX6" fmla="*/ 17880 w 21736"/>
              <a:gd name="connsiteY6" fmla="*/ 21472 h 22427"/>
              <a:gd name="connsiteX7" fmla="*/ 16197 w 21736"/>
              <a:gd name="connsiteY7" fmla="*/ 21294 h 22427"/>
              <a:gd name="connsiteX8" fmla="*/ 15455 w 21736"/>
              <a:gd name="connsiteY8" fmla="*/ 21132 h 22427"/>
              <a:gd name="connsiteX9" fmla="*/ 14527 w 21736"/>
              <a:gd name="connsiteY9" fmla="*/ 21061 h 22427"/>
              <a:gd name="connsiteX10" fmla="*/ 13403 w 21736"/>
              <a:gd name="connsiteY10" fmla="*/ 21208 h 22427"/>
              <a:gd name="connsiteX11" fmla="*/ 12065 w 21736"/>
              <a:gd name="connsiteY11" fmla="*/ 21833 h 22427"/>
              <a:gd name="connsiteX12" fmla="*/ 11271 w 21736"/>
              <a:gd name="connsiteY12" fmla="*/ 22010 h 22427"/>
              <a:gd name="connsiteX13" fmla="*/ 10715 w 21736"/>
              <a:gd name="connsiteY13" fmla="*/ 21962 h 22427"/>
              <a:gd name="connsiteX14" fmla="*/ 9516 w 21736"/>
              <a:gd name="connsiteY14" fmla="*/ 21788 h 22427"/>
              <a:gd name="connsiteX15" fmla="*/ 8314 w 21736"/>
              <a:gd name="connsiteY15" fmla="*/ 21525 h 22427"/>
              <a:gd name="connsiteX16" fmla="*/ 7181 w 21736"/>
              <a:gd name="connsiteY16" fmla="*/ 21446 h 22427"/>
              <a:gd name="connsiteX17" fmla="*/ 4430 w 21736"/>
              <a:gd name="connsiteY17" fmla="*/ 22408 h 22427"/>
              <a:gd name="connsiteX18" fmla="*/ 3458 w 21736"/>
              <a:gd name="connsiteY18" fmla="*/ 22131 h 22427"/>
              <a:gd name="connsiteX19" fmla="*/ 2194 w 21736"/>
              <a:gd name="connsiteY19" fmla="*/ 21979 h 22427"/>
              <a:gd name="connsiteX20" fmla="*/ 1465 w 21736"/>
              <a:gd name="connsiteY20" fmla="*/ 21498 h 22427"/>
              <a:gd name="connsiteX21" fmla="*/ 880 w 21736"/>
              <a:gd name="connsiteY21" fmla="*/ 20646 h 22427"/>
              <a:gd name="connsiteX22" fmla="*/ 346 w 21736"/>
              <a:gd name="connsiteY22" fmla="*/ 20334 h 22427"/>
              <a:gd name="connsiteX23" fmla="*/ 0 w 21736"/>
              <a:gd name="connsiteY23" fmla="*/ 20288 h 22427"/>
              <a:gd name="connsiteX24" fmla="*/ 0 w 21736"/>
              <a:gd name="connsiteY24" fmla="*/ 62 h 22427"/>
              <a:gd name="connsiteX0" fmla="*/ 0 w 21751"/>
              <a:gd name="connsiteY0" fmla="*/ 62 h 22427"/>
              <a:gd name="connsiteX1" fmla="*/ 21747 w 21751"/>
              <a:gd name="connsiteY1" fmla="*/ 0 h 22427"/>
              <a:gd name="connsiteX2" fmla="*/ 21736 w 21751"/>
              <a:gd name="connsiteY2" fmla="*/ 21826 h 22427"/>
              <a:gd name="connsiteX3" fmla="*/ 21074 w 21751"/>
              <a:gd name="connsiteY3" fmla="*/ 22008 h 22427"/>
              <a:gd name="connsiteX4" fmla="*/ 20165 w 21751"/>
              <a:gd name="connsiteY4" fmla="*/ 21966 h 22427"/>
              <a:gd name="connsiteX5" fmla="*/ 19025 w 21751"/>
              <a:gd name="connsiteY5" fmla="*/ 21676 h 22427"/>
              <a:gd name="connsiteX6" fmla="*/ 17880 w 21751"/>
              <a:gd name="connsiteY6" fmla="*/ 21472 h 22427"/>
              <a:gd name="connsiteX7" fmla="*/ 16197 w 21751"/>
              <a:gd name="connsiteY7" fmla="*/ 21294 h 22427"/>
              <a:gd name="connsiteX8" fmla="*/ 15455 w 21751"/>
              <a:gd name="connsiteY8" fmla="*/ 21132 h 22427"/>
              <a:gd name="connsiteX9" fmla="*/ 14527 w 21751"/>
              <a:gd name="connsiteY9" fmla="*/ 21061 h 22427"/>
              <a:gd name="connsiteX10" fmla="*/ 13403 w 21751"/>
              <a:gd name="connsiteY10" fmla="*/ 21208 h 22427"/>
              <a:gd name="connsiteX11" fmla="*/ 12065 w 21751"/>
              <a:gd name="connsiteY11" fmla="*/ 21833 h 22427"/>
              <a:gd name="connsiteX12" fmla="*/ 11271 w 21751"/>
              <a:gd name="connsiteY12" fmla="*/ 22010 h 22427"/>
              <a:gd name="connsiteX13" fmla="*/ 10715 w 21751"/>
              <a:gd name="connsiteY13" fmla="*/ 21962 h 22427"/>
              <a:gd name="connsiteX14" fmla="*/ 9516 w 21751"/>
              <a:gd name="connsiteY14" fmla="*/ 21788 h 22427"/>
              <a:gd name="connsiteX15" fmla="*/ 8314 w 21751"/>
              <a:gd name="connsiteY15" fmla="*/ 21525 h 22427"/>
              <a:gd name="connsiteX16" fmla="*/ 7181 w 21751"/>
              <a:gd name="connsiteY16" fmla="*/ 21446 h 22427"/>
              <a:gd name="connsiteX17" fmla="*/ 4430 w 21751"/>
              <a:gd name="connsiteY17" fmla="*/ 22408 h 22427"/>
              <a:gd name="connsiteX18" fmla="*/ 3458 w 21751"/>
              <a:gd name="connsiteY18" fmla="*/ 22131 h 22427"/>
              <a:gd name="connsiteX19" fmla="*/ 2194 w 21751"/>
              <a:gd name="connsiteY19" fmla="*/ 21979 h 22427"/>
              <a:gd name="connsiteX20" fmla="*/ 1465 w 21751"/>
              <a:gd name="connsiteY20" fmla="*/ 21498 h 22427"/>
              <a:gd name="connsiteX21" fmla="*/ 880 w 21751"/>
              <a:gd name="connsiteY21" fmla="*/ 20646 h 22427"/>
              <a:gd name="connsiteX22" fmla="*/ 346 w 21751"/>
              <a:gd name="connsiteY22" fmla="*/ 20334 h 22427"/>
              <a:gd name="connsiteX23" fmla="*/ 0 w 21751"/>
              <a:gd name="connsiteY23" fmla="*/ 20288 h 22427"/>
              <a:gd name="connsiteX24" fmla="*/ 0 w 21751"/>
              <a:gd name="connsiteY24" fmla="*/ 62 h 22427"/>
              <a:gd name="connsiteX0" fmla="*/ 0 w 21751"/>
              <a:gd name="connsiteY0" fmla="*/ 62 h 22427"/>
              <a:gd name="connsiteX1" fmla="*/ 21747 w 21751"/>
              <a:gd name="connsiteY1" fmla="*/ 0 h 22427"/>
              <a:gd name="connsiteX2" fmla="*/ 21736 w 21751"/>
              <a:gd name="connsiteY2" fmla="*/ 21769 h 22427"/>
              <a:gd name="connsiteX3" fmla="*/ 21074 w 21751"/>
              <a:gd name="connsiteY3" fmla="*/ 22008 h 22427"/>
              <a:gd name="connsiteX4" fmla="*/ 20165 w 21751"/>
              <a:gd name="connsiteY4" fmla="*/ 21966 h 22427"/>
              <a:gd name="connsiteX5" fmla="*/ 19025 w 21751"/>
              <a:gd name="connsiteY5" fmla="*/ 21676 h 22427"/>
              <a:gd name="connsiteX6" fmla="*/ 17880 w 21751"/>
              <a:gd name="connsiteY6" fmla="*/ 21472 h 22427"/>
              <a:gd name="connsiteX7" fmla="*/ 16197 w 21751"/>
              <a:gd name="connsiteY7" fmla="*/ 21294 h 22427"/>
              <a:gd name="connsiteX8" fmla="*/ 15455 w 21751"/>
              <a:gd name="connsiteY8" fmla="*/ 21132 h 22427"/>
              <a:gd name="connsiteX9" fmla="*/ 14527 w 21751"/>
              <a:gd name="connsiteY9" fmla="*/ 21061 h 22427"/>
              <a:gd name="connsiteX10" fmla="*/ 13403 w 21751"/>
              <a:gd name="connsiteY10" fmla="*/ 21208 h 22427"/>
              <a:gd name="connsiteX11" fmla="*/ 12065 w 21751"/>
              <a:gd name="connsiteY11" fmla="*/ 21833 h 22427"/>
              <a:gd name="connsiteX12" fmla="*/ 11271 w 21751"/>
              <a:gd name="connsiteY12" fmla="*/ 22010 h 22427"/>
              <a:gd name="connsiteX13" fmla="*/ 10715 w 21751"/>
              <a:gd name="connsiteY13" fmla="*/ 21962 h 22427"/>
              <a:gd name="connsiteX14" fmla="*/ 9516 w 21751"/>
              <a:gd name="connsiteY14" fmla="*/ 21788 h 22427"/>
              <a:gd name="connsiteX15" fmla="*/ 8314 w 21751"/>
              <a:gd name="connsiteY15" fmla="*/ 21525 h 22427"/>
              <a:gd name="connsiteX16" fmla="*/ 7181 w 21751"/>
              <a:gd name="connsiteY16" fmla="*/ 21446 h 22427"/>
              <a:gd name="connsiteX17" fmla="*/ 4430 w 21751"/>
              <a:gd name="connsiteY17" fmla="*/ 22408 h 22427"/>
              <a:gd name="connsiteX18" fmla="*/ 3458 w 21751"/>
              <a:gd name="connsiteY18" fmla="*/ 22131 h 22427"/>
              <a:gd name="connsiteX19" fmla="*/ 2194 w 21751"/>
              <a:gd name="connsiteY19" fmla="*/ 21979 h 22427"/>
              <a:gd name="connsiteX20" fmla="*/ 1465 w 21751"/>
              <a:gd name="connsiteY20" fmla="*/ 21498 h 22427"/>
              <a:gd name="connsiteX21" fmla="*/ 880 w 21751"/>
              <a:gd name="connsiteY21" fmla="*/ 20646 h 22427"/>
              <a:gd name="connsiteX22" fmla="*/ 346 w 21751"/>
              <a:gd name="connsiteY22" fmla="*/ 20334 h 22427"/>
              <a:gd name="connsiteX23" fmla="*/ 0 w 21751"/>
              <a:gd name="connsiteY23" fmla="*/ 20288 h 22427"/>
              <a:gd name="connsiteX24" fmla="*/ 0 w 21751"/>
              <a:gd name="connsiteY24" fmla="*/ 62 h 22427"/>
              <a:gd name="connsiteX0" fmla="*/ 0 w 21751"/>
              <a:gd name="connsiteY0" fmla="*/ 62 h 22427"/>
              <a:gd name="connsiteX1" fmla="*/ 21747 w 21751"/>
              <a:gd name="connsiteY1" fmla="*/ 0 h 22427"/>
              <a:gd name="connsiteX2" fmla="*/ 21736 w 21751"/>
              <a:gd name="connsiteY2" fmla="*/ 21834 h 22427"/>
              <a:gd name="connsiteX3" fmla="*/ 21074 w 21751"/>
              <a:gd name="connsiteY3" fmla="*/ 22008 h 22427"/>
              <a:gd name="connsiteX4" fmla="*/ 20165 w 21751"/>
              <a:gd name="connsiteY4" fmla="*/ 21966 h 22427"/>
              <a:gd name="connsiteX5" fmla="*/ 19025 w 21751"/>
              <a:gd name="connsiteY5" fmla="*/ 21676 h 22427"/>
              <a:gd name="connsiteX6" fmla="*/ 17880 w 21751"/>
              <a:gd name="connsiteY6" fmla="*/ 21472 h 22427"/>
              <a:gd name="connsiteX7" fmla="*/ 16197 w 21751"/>
              <a:gd name="connsiteY7" fmla="*/ 21294 h 22427"/>
              <a:gd name="connsiteX8" fmla="*/ 15455 w 21751"/>
              <a:gd name="connsiteY8" fmla="*/ 21132 h 22427"/>
              <a:gd name="connsiteX9" fmla="*/ 14527 w 21751"/>
              <a:gd name="connsiteY9" fmla="*/ 21061 h 22427"/>
              <a:gd name="connsiteX10" fmla="*/ 13403 w 21751"/>
              <a:gd name="connsiteY10" fmla="*/ 21208 h 22427"/>
              <a:gd name="connsiteX11" fmla="*/ 12065 w 21751"/>
              <a:gd name="connsiteY11" fmla="*/ 21833 h 22427"/>
              <a:gd name="connsiteX12" fmla="*/ 11271 w 21751"/>
              <a:gd name="connsiteY12" fmla="*/ 22010 h 22427"/>
              <a:gd name="connsiteX13" fmla="*/ 10715 w 21751"/>
              <a:gd name="connsiteY13" fmla="*/ 21962 h 22427"/>
              <a:gd name="connsiteX14" fmla="*/ 9516 w 21751"/>
              <a:gd name="connsiteY14" fmla="*/ 21788 h 22427"/>
              <a:gd name="connsiteX15" fmla="*/ 8314 w 21751"/>
              <a:gd name="connsiteY15" fmla="*/ 21525 h 22427"/>
              <a:gd name="connsiteX16" fmla="*/ 7181 w 21751"/>
              <a:gd name="connsiteY16" fmla="*/ 21446 h 22427"/>
              <a:gd name="connsiteX17" fmla="*/ 4430 w 21751"/>
              <a:gd name="connsiteY17" fmla="*/ 22408 h 22427"/>
              <a:gd name="connsiteX18" fmla="*/ 3458 w 21751"/>
              <a:gd name="connsiteY18" fmla="*/ 22131 h 22427"/>
              <a:gd name="connsiteX19" fmla="*/ 2194 w 21751"/>
              <a:gd name="connsiteY19" fmla="*/ 21979 h 22427"/>
              <a:gd name="connsiteX20" fmla="*/ 1465 w 21751"/>
              <a:gd name="connsiteY20" fmla="*/ 21498 h 22427"/>
              <a:gd name="connsiteX21" fmla="*/ 880 w 21751"/>
              <a:gd name="connsiteY21" fmla="*/ 20646 h 22427"/>
              <a:gd name="connsiteX22" fmla="*/ 346 w 21751"/>
              <a:gd name="connsiteY22" fmla="*/ 20334 h 22427"/>
              <a:gd name="connsiteX23" fmla="*/ 0 w 21751"/>
              <a:gd name="connsiteY23" fmla="*/ 20288 h 22427"/>
              <a:gd name="connsiteX24" fmla="*/ 0 w 21751"/>
              <a:gd name="connsiteY24" fmla="*/ 62 h 22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751" h="22427">
                <a:moveTo>
                  <a:pt x="0" y="62"/>
                </a:moveTo>
                <a:lnTo>
                  <a:pt x="21747" y="0"/>
                </a:lnTo>
                <a:cubicBezTo>
                  <a:pt x="21767" y="7275"/>
                  <a:pt x="21716" y="14559"/>
                  <a:pt x="21736" y="21834"/>
                </a:cubicBezTo>
                <a:lnTo>
                  <a:pt x="21074" y="22008"/>
                </a:lnTo>
                <a:cubicBezTo>
                  <a:pt x="20818" y="22036"/>
                  <a:pt x="20495" y="22013"/>
                  <a:pt x="20165" y="21966"/>
                </a:cubicBezTo>
                <a:cubicBezTo>
                  <a:pt x="19785" y="21893"/>
                  <a:pt x="19405" y="21749"/>
                  <a:pt x="19025" y="21676"/>
                </a:cubicBezTo>
                <a:lnTo>
                  <a:pt x="17880" y="21472"/>
                </a:lnTo>
                <a:cubicBezTo>
                  <a:pt x="17198" y="21448"/>
                  <a:pt x="17109" y="21477"/>
                  <a:pt x="16197" y="21294"/>
                </a:cubicBezTo>
                <a:cubicBezTo>
                  <a:pt x="15771" y="21238"/>
                  <a:pt x="15720" y="21175"/>
                  <a:pt x="15455" y="21132"/>
                </a:cubicBezTo>
                <a:cubicBezTo>
                  <a:pt x="15190" y="21089"/>
                  <a:pt x="14869" y="21057"/>
                  <a:pt x="14527" y="21061"/>
                </a:cubicBezTo>
                <a:cubicBezTo>
                  <a:pt x="13662" y="21087"/>
                  <a:pt x="14001" y="21073"/>
                  <a:pt x="13403" y="21208"/>
                </a:cubicBezTo>
                <a:cubicBezTo>
                  <a:pt x="13068" y="21281"/>
                  <a:pt x="12400" y="21760"/>
                  <a:pt x="12065" y="21833"/>
                </a:cubicBezTo>
                <a:cubicBezTo>
                  <a:pt x="11721" y="21965"/>
                  <a:pt x="11454" y="21993"/>
                  <a:pt x="11271" y="22010"/>
                </a:cubicBezTo>
                <a:cubicBezTo>
                  <a:pt x="11088" y="22027"/>
                  <a:pt x="11018" y="21997"/>
                  <a:pt x="10715" y="21962"/>
                </a:cubicBezTo>
                <a:cubicBezTo>
                  <a:pt x="10316" y="21936"/>
                  <a:pt x="10027" y="21866"/>
                  <a:pt x="9516" y="21788"/>
                </a:cubicBezTo>
                <a:cubicBezTo>
                  <a:pt x="9006" y="21710"/>
                  <a:pt x="8696" y="21577"/>
                  <a:pt x="8314" y="21525"/>
                </a:cubicBezTo>
                <a:cubicBezTo>
                  <a:pt x="7932" y="21473"/>
                  <a:pt x="7747" y="21337"/>
                  <a:pt x="7181" y="21446"/>
                </a:cubicBezTo>
                <a:cubicBezTo>
                  <a:pt x="6108" y="21446"/>
                  <a:pt x="5648" y="22587"/>
                  <a:pt x="4430" y="22408"/>
                </a:cubicBezTo>
                <a:lnTo>
                  <a:pt x="3458" y="22131"/>
                </a:lnTo>
                <a:lnTo>
                  <a:pt x="2194" y="21979"/>
                </a:lnTo>
                <a:cubicBezTo>
                  <a:pt x="1709" y="21802"/>
                  <a:pt x="1714" y="21737"/>
                  <a:pt x="1465" y="21498"/>
                </a:cubicBezTo>
                <a:cubicBezTo>
                  <a:pt x="1216" y="21259"/>
                  <a:pt x="1068" y="20835"/>
                  <a:pt x="880" y="20646"/>
                </a:cubicBezTo>
                <a:cubicBezTo>
                  <a:pt x="693" y="20452"/>
                  <a:pt x="493" y="20401"/>
                  <a:pt x="346" y="20334"/>
                </a:cubicBezTo>
                <a:lnTo>
                  <a:pt x="0" y="20288"/>
                </a:lnTo>
                <a:lnTo>
                  <a:pt x="0" y="62"/>
                </a:lnTo>
                <a:close/>
              </a:path>
            </a:pathLst>
          </a:cu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AA827F49-2543-4B47-9154-FBD937A47EF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30497" y="1264024"/>
            <a:ext cx="4494129" cy="609600"/>
          </a:xfrm>
        </p:spPr>
        <p:txBody>
          <a:bodyPr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14" name="Pladsholder til tekst 4">
            <a:extLst>
              <a:ext uri="{FF2B5EF4-FFF2-40B4-BE49-F238E27FC236}">
                <a16:creationId xmlns:a16="http://schemas.microsoft.com/office/drawing/2014/main" id="{FA533A8C-0106-46EA-8AAF-56869AE658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30496" y="1990165"/>
            <a:ext cx="4494130" cy="3774141"/>
          </a:xfrm>
        </p:spPr>
        <p:txBody>
          <a:bodyPr tIns="36000">
            <a:noAutofit/>
          </a:bodyPr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K2D Medium" panose="00000600000000000000" pitchFamily="2" charset="-34"/>
                <a:cs typeface="K2D Medium" panose="00000600000000000000" pitchFamily="2" charset="-34"/>
              </a:defRPr>
            </a:lvl1pPr>
            <a:lvl2pPr marL="226345" indent="0">
              <a:buFontTx/>
              <a:buNone/>
              <a:defRPr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2641886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lide_Type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lede 11">
            <a:extLst>
              <a:ext uri="{FF2B5EF4-FFF2-40B4-BE49-F238E27FC236}">
                <a16:creationId xmlns:a16="http://schemas.microsoft.com/office/drawing/2014/main" id="{75F5711D-346C-4581-8A5A-541BDA9899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7" name="Pladsholder til billede 6">
            <a:extLst>
              <a:ext uri="{FF2B5EF4-FFF2-40B4-BE49-F238E27FC236}">
                <a16:creationId xmlns:a16="http://schemas.microsoft.com/office/drawing/2014/main" id="{0D5F5DBE-19F4-4E1B-BB7A-841203137F5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491974" y="0"/>
            <a:ext cx="4700026" cy="5343348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2"/>
              <a:gd name="connsiteX1" fmla="*/ 10000 w 10000"/>
              <a:gd name="connsiteY1" fmla="*/ 0 h 10002"/>
              <a:gd name="connsiteX2" fmla="*/ 10000 w 10000"/>
              <a:gd name="connsiteY2" fmla="*/ 10000 h 10002"/>
              <a:gd name="connsiteX3" fmla="*/ 8398 w 10000"/>
              <a:gd name="connsiteY3" fmla="*/ 10002 h 10002"/>
              <a:gd name="connsiteX4" fmla="*/ 0 w 10000"/>
              <a:gd name="connsiteY4" fmla="*/ 10000 h 10002"/>
              <a:gd name="connsiteX5" fmla="*/ 0 w 10000"/>
              <a:gd name="connsiteY5" fmla="*/ 0 h 10002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8445 w 10000"/>
              <a:gd name="connsiteY3" fmla="*/ 9268 h 10000"/>
              <a:gd name="connsiteX4" fmla="*/ 0 w 10000"/>
              <a:gd name="connsiteY4" fmla="*/ 10000 h 10000"/>
              <a:gd name="connsiteX5" fmla="*/ 0 w 10000"/>
              <a:gd name="connsiteY5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8945 w 10000"/>
              <a:gd name="connsiteY3" fmla="*/ 9597 h 10000"/>
              <a:gd name="connsiteX4" fmla="*/ 8445 w 10000"/>
              <a:gd name="connsiteY4" fmla="*/ 9268 h 10000"/>
              <a:gd name="connsiteX5" fmla="*/ 0 w 10000"/>
              <a:gd name="connsiteY5" fmla="*/ 10000 h 10000"/>
              <a:gd name="connsiteX6" fmla="*/ 0 w 10000"/>
              <a:gd name="connsiteY6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8945 w 10008"/>
              <a:gd name="connsiteY3" fmla="*/ 9597 h 10000"/>
              <a:gd name="connsiteX4" fmla="*/ 8445 w 10008"/>
              <a:gd name="connsiteY4" fmla="*/ 9268 h 10000"/>
              <a:gd name="connsiteX5" fmla="*/ 0 w 10008"/>
              <a:gd name="connsiteY5" fmla="*/ 10000 h 10000"/>
              <a:gd name="connsiteX6" fmla="*/ 0 w 10008"/>
              <a:gd name="connsiteY6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8945 w 10008"/>
              <a:gd name="connsiteY3" fmla="*/ 9597 h 10000"/>
              <a:gd name="connsiteX4" fmla="*/ 8445 w 10008"/>
              <a:gd name="connsiteY4" fmla="*/ 9268 h 10000"/>
              <a:gd name="connsiteX5" fmla="*/ 0 w 10008"/>
              <a:gd name="connsiteY5" fmla="*/ 10000 h 10000"/>
              <a:gd name="connsiteX6" fmla="*/ 0 w 10008"/>
              <a:gd name="connsiteY6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0 w 10008"/>
              <a:gd name="connsiteY5" fmla="*/ 10000 h 10000"/>
              <a:gd name="connsiteX6" fmla="*/ 0 w 10008"/>
              <a:gd name="connsiteY6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6984 w 10008"/>
              <a:gd name="connsiteY5" fmla="*/ 9385 h 10000"/>
              <a:gd name="connsiteX6" fmla="*/ 0 w 10008"/>
              <a:gd name="connsiteY6" fmla="*/ 10000 h 10000"/>
              <a:gd name="connsiteX7" fmla="*/ 0 w 10008"/>
              <a:gd name="connsiteY7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0 w 10008"/>
              <a:gd name="connsiteY6" fmla="*/ 10000 h 10000"/>
              <a:gd name="connsiteX7" fmla="*/ 0 w 10008"/>
              <a:gd name="connsiteY7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5921 w 10008"/>
              <a:gd name="connsiteY6" fmla="*/ 9927 h 10000"/>
              <a:gd name="connsiteX7" fmla="*/ 0 w 10008"/>
              <a:gd name="connsiteY7" fmla="*/ 10000 h 10000"/>
              <a:gd name="connsiteX8" fmla="*/ 0 w 10008"/>
              <a:gd name="connsiteY8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5937 w 10008"/>
              <a:gd name="connsiteY6" fmla="*/ 9467 h 10000"/>
              <a:gd name="connsiteX7" fmla="*/ 0 w 10008"/>
              <a:gd name="connsiteY7" fmla="*/ 10000 h 10000"/>
              <a:gd name="connsiteX8" fmla="*/ 0 w 10008"/>
              <a:gd name="connsiteY8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5937 w 10008"/>
              <a:gd name="connsiteY6" fmla="*/ 9467 h 10000"/>
              <a:gd name="connsiteX7" fmla="*/ 4468 w 10008"/>
              <a:gd name="connsiteY7" fmla="*/ 9529 h 10000"/>
              <a:gd name="connsiteX8" fmla="*/ 0 w 10008"/>
              <a:gd name="connsiteY8" fmla="*/ 10000 h 10000"/>
              <a:gd name="connsiteX9" fmla="*/ 0 w 10008"/>
              <a:gd name="connsiteY9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5937 w 10008"/>
              <a:gd name="connsiteY6" fmla="*/ 9467 h 10000"/>
              <a:gd name="connsiteX7" fmla="*/ 4468 w 10008"/>
              <a:gd name="connsiteY7" fmla="*/ 9529 h 10000"/>
              <a:gd name="connsiteX8" fmla="*/ 0 w 10008"/>
              <a:gd name="connsiteY8" fmla="*/ 10000 h 10000"/>
              <a:gd name="connsiteX9" fmla="*/ 0 w 10008"/>
              <a:gd name="connsiteY9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5937 w 10008"/>
              <a:gd name="connsiteY6" fmla="*/ 9467 h 10000"/>
              <a:gd name="connsiteX7" fmla="*/ 4468 w 10008"/>
              <a:gd name="connsiteY7" fmla="*/ 9529 h 10000"/>
              <a:gd name="connsiteX8" fmla="*/ 3226 w 10008"/>
              <a:gd name="connsiteY8" fmla="*/ 9858 h 10000"/>
              <a:gd name="connsiteX9" fmla="*/ 0 w 10008"/>
              <a:gd name="connsiteY9" fmla="*/ 10000 h 10000"/>
              <a:gd name="connsiteX10" fmla="*/ 0 w 10008"/>
              <a:gd name="connsiteY10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5937 w 10008"/>
              <a:gd name="connsiteY6" fmla="*/ 9467 h 10000"/>
              <a:gd name="connsiteX7" fmla="*/ 4468 w 10008"/>
              <a:gd name="connsiteY7" fmla="*/ 9529 h 10000"/>
              <a:gd name="connsiteX8" fmla="*/ 3226 w 10008"/>
              <a:gd name="connsiteY8" fmla="*/ 9858 h 10000"/>
              <a:gd name="connsiteX9" fmla="*/ 0 w 10008"/>
              <a:gd name="connsiteY9" fmla="*/ 10000 h 10000"/>
              <a:gd name="connsiteX10" fmla="*/ 0 w 10008"/>
              <a:gd name="connsiteY10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5937 w 10008"/>
              <a:gd name="connsiteY6" fmla="*/ 9467 h 10000"/>
              <a:gd name="connsiteX7" fmla="*/ 4468 w 10008"/>
              <a:gd name="connsiteY7" fmla="*/ 9529 h 10000"/>
              <a:gd name="connsiteX8" fmla="*/ 3226 w 10008"/>
              <a:gd name="connsiteY8" fmla="*/ 9858 h 10000"/>
              <a:gd name="connsiteX9" fmla="*/ 2241 w 10008"/>
              <a:gd name="connsiteY9" fmla="*/ 9899 h 10000"/>
              <a:gd name="connsiteX10" fmla="*/ 0 w 10008"/>
              <a:gd name="connsiteY10" fmla="*/ 10000 h 10000"/>
              <a:gd name="connsiteX11" fmla="*/ 0 w 10008"/>
              <a:gd name="connsiteY11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5937 w 10008"/>
              <a:gd name="connsiteY6" fmla="*/ 9467 h 10000"/>
              <a:gd name="connsiteX7" fmla="*/ 4468 w 10008"/>
              <a:gd name="connsiteY7" fmla="*/ 9529 h 10000"/>
              <a:gd name="connsiteX8" fmla="*/ 3226 w 10008"/>
              <a:gd name="connsiteY8" fmla="*/ 9858 h 10000"/>
              <a:gd name="connsiteX9" fmla="*/ 2436 w 10008"/>
              <a:gd name="connsiteY9" fmla="*/ 9227 h 10000"/>
              <a:gd name="connsiteX10" fmla="*/ 0 w 10008"/>
              <a:gd name="connsiteY10" fmla="*/ 10000 h 10000"/>
              <a:gd name="connsiteX11" fmla="*/ 0 w 10008"/>
              <a:gd name="connsiteY11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5937 w 10008"/>
              <a:gd name="connsiteY6" fmla="*/ 9467 h 10000"/>
              <a:gd name="connsiteX7" fmla="*/ 4468 w 10008"/>
              <a:gd name="connsiteY7" fmla="*/ 9529 h 10000"/>
              <a:gd name="connsiteX8" fmla="*/ 3226 w 10008"/>
              <a:gd name="connsiteY8" fmla="*/ 9858 h 10000"/>
              <a:gd name="connsiteX9" fmla="*/ 2436 w 10008"/>
              <a:gd name="connsiteY9" fmla="*/ 9227 h 10000"/>
              <a:gd name="connsiteX10" fmla="*/ 1062 w 10008"/>
              <a:gd name="connsiteY10" fmla="*/ 8918 h 10000"/>
              <a:gd name="connsiteX11" fmla="*/ 0 w 10008"/>
              <a:gd name="connsiteY11" fmla="*/ 10000 h 10000"/>
              <a:gd name="connsiteX12" fmla="*/ 0 w 10008"/>
              <a:gd name="connsiteY12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5937 w 10008"/>
              <a:gd name="connsiteY6" fmla="*/ 9467 h 10000"/>
              <a:gd name="connsiteX7" fmla="*/ 4468 w 10008"/>
              <a:gd name="connsiteY7" fmla="*/ 9529 h 10000"/>
              <a:gd name="connsiteX8" fmla="*/ 3226 w 10008"/>
              <a:gd name="connsiteY8" fmla="*/ 9858 h 10000"/>
              <a:gd name="connsiteX9" fmla="*/ 2436 w 10008"/>
              <a:gd name="connsiteY9" fmla="*/ 9227 h 10000"/>
              <a:gd name="connsiteX10" fmla="*/ 1062 w 10008"/>
              <a:gd name="connsiteY10" fmla="*/ 8918 h 10000"/>
              <a:gd name="connsiteX11" fmla="*/ 0 w 10008"/>
              <a:gd name="connsiteY11" fmla="*/ 10000 h 10000"/>
              <a:gd name="connsiteX12" fmla="*/ 0 w 10008"/>
              <a:gd name="connsiteY12" fmla="*/ 0 h 10000"/>
              <a:gd name="connsiteX0" fmla="*/ 0 w 10008"/>
              <a:gd name="connsiteY0" fmla="*/ 0 h 10000"/>
              <a:gd name="connsiteX1" fmla="*/ 10000 w 10008"/>
              <a:gd name="connsiteY1" fmla="*/ 0 h 10000"/>
              <a:gd name="connsiteX2" fmla="*/ 10008 w 10008"/>
              <a:gd name="connsiteY2" fmla="*/ 9904 h 10000"/>
              <a:gd name="connsiteX3" fmla="*/ 9125 w 10008"/>
              <a:gd name="connsiteY3" fmla="*/ 9720 h 10000"/>
              <a:gd name="connsiteX4" fmla="*/ 8445 w 10008"/>
              <a:gd name="connsiteY4" fmla="*/ 9268 h 10000"/>
              <a:gd name="connsiteX5" fmla="*/ 7117 w 10008"/>
              <a:gd name="connsiteY5" fmla="*/ 9934 h 10000"/>
              <a:gd name="connsiteX6" fmla="*/ 5937 w 10008"/>
              <a:gd name="connsiteY6" fmla="*/ 9467 h 10000"/>
              <a:gd name="connsiteX7" fmla="*/ 4468 w 10008"/>
              <a:gd name="connsiteY7" fmla="*/ 9529 h 10000"/>
              <a:gd name="connsiteX8" fmla="*/ 3226 w 10008"/>
              <a:gd name="connsiteY8" fmla="*/ 9858 h 10000"/>
              <a:gd name="connsiteX9" fmla="*/ 2436 w 10008"/>
              <a:gd name="connsiteY9" fmla="*/ 9227 h 10000"/>
              <a:gd name="connsiteX10" fmla="*/ 1062 w 10008"/>
              <a:gd name="connsiteY10" fmla="*/ 8891 h 10000"/>
              <a:gd name="connsiteX11" fmla="*/ 0 w 10008"/>
              <a:gd name="connsiteY11" fmla="*/ 10000 h 10000"/>
              <a:gd name="connsiteX12" fmla="*/ 0 w 10008"/>
              <a:gd name="connsiteY12" fmla="*/ 0 h 10000"/>
              <a:gd name="connsiteX0" fmla="*/ 0 w 10008"/>
              <a:gd name="connsiteY0" fmla="*/ 0 h 9934"/>
              <a:gd name="connsiteX1" fmla="*/ 10000 w 10008"/>
              <a:gd name="connsiteY1" fmla="*/ 0 h 9934"/>
              <a:gd name="connsiteX2" fmla="*/ 10008 w 10008"/>
              <a:gd name="connsiteY2" fmla="*/ 9904 h 9934"/>
              <a:gd name="connsiteX3" fmla="*/ 9125 w 10008"/>
              <a:gd name="connsiteY3" fmla="*/ 9720 h 9934"/>
              <a:gd name="connsiteX4" fmla="*/ 8445 w 10008"/>
              <a:gd name="connsiteY4" fmla="*/ 9268 h 9934"/>
              <a:gd name="connsiteX5" fmla="*/ 7117 w 10008"/>
              <a:gd name="connsiteY5" fmla="*/ 9934 h 9934"/>
              <a:gd name="connsiteX6" fmla="*/ 5937 w 10008"/>
              <a:gd name="connsiteY6" fmla="*/ 9467 h 9934"/>
              <a:gd name="connsiteX7" fmla="*/ 4468 w 10008"/>
              <a:gd name="connsiteY7" fmla="*/ 9529 h 9934"/>
              <a:gd name="connsiteX8" fmla="*/ 3226 w 10008"/>
              <a:gd name="connsiteY8" fmla="*/ 9858 h 9934"/>
              <a:gd name="connsiteX9" fmla="*/ 2436 w 10008"/>
              <a:gd name="connsiteY9" fmla="*/ 9227 h 9934"/>
              <a:gd name="connsiteX10" fmla="*/ 1062 w 10008"/>
              <a:gd name="connsiteY10" fmla="*/ 8891 h 9934"/>
              <a:gd name="connsiteX11" fmla="*/ 0 w 10008"/>
              <a:gd name="connsiteY11" fmla="*/ 9431 h 9934"/>
              <a:gd name="connsiteX12" fmla="*/ 0 w 10008"/>
              <a:gd name="connsiteY12" fmla="*/ 0 h 9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008" h="9934">
                <a:moveTo>
                  <a:pt x="0" y="0"/>
                </a:moveTo>
                <a:lnTo>
                  <a:pt x="10000" y="0"/>
                </a:lnTo>
                <a:cubicBezTo>
                  <a:pt x="10003" y="3301"/>
                  <a:pt x="10005" y="6603"/>
                  <a:pt x="10008" y="9904"/>
                </a:cubicBezTo>
                <a:lnTo>
                  <a:pt x="9125" y="9720"/>
                </a:lnTo>
                <a:lnTo>
                  <a:pt x="8445" y="9268"/>
                </a:lnTo>
                <a:lnTo>
                  <a:pt x="7117" y="9934"/>
                </a:lnTo>
                <a:lnTo>
                  <a:pt x="5937" y="9467"/>
                </a:lnTo>
                <a:lnTo>
                  <a:pt x="4468" y="9529"/>
                </a:lnTo>
                <a:lnTo>
                  <a:pt x="3226" y="9858"/>
                </a:lnTo>
                <a:lnTo>
                  <a:pt x="2436" y="9227"/>
                </a:lnTo>
                <a:lnTo>
                  <a:pt x="1062" y="8891"/>
                </a:lnTo>
                <a:lnTo>
                  <a:pt x="0" y="9431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AA827F49-2543-4B47-9154-FBD937A47EF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40686" y="1272988"/>
            <a:ext cx="5584232" cy="645459"/>
          </a:xfrm>
        </p:spPr>
        <p:txBody>
          <a:bodyPr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8" name="Pladsholder til tekst 4">
            <a:extLst>
              <a:ext uri="{FF2B5EF4-FFF2-40B4-BE49-F238E27FC236}">
                <a16:creationId xmlns:a16="http://schemas.microsoft.com/office/drawing/2014/main" id="{FA533A8C-0106-46EA-8AAF-56869AE658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40686" y="1990165"/>
            <a:ext cx="5584232" cy="3877235"/>
          </a:xfrm>
        </p:spPr>
        <p:txBody>
          <a:bodyPr tIns="36000">
            <a:noAutofit/>
          </a:bodyPr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K2D Medium" panose="00000600000000000000" pitchFamily="2" charset="-34"/>
                <a:cs typeface="K2D Medium" panose="00000600000000000000" pitchFamily="2" charset="-34"/>
              </a:defRPr>
            </a:lvl1pPr>
            <a:lvl2pPr marL="226345" indent="0">
              <a:buFontTx/>
              <a:buNone/>
              <a:defRPr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9" name="Pladsholder til tekst 9">
            <a:extLst>
              <a:ext uri="{FF2B5EF4-FFF2-40B4-BE49-F238E27FC236}">
                <a16:creationId xmlns:a16="http://schemas.microsoft.com/office/drawing/2014/main" id="{A4B65394-BFD5-43C5-5A21-73B14B5AA7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1200" y="6120000"/>
            <a:ext cx="4265100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35950841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lide_Type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lede 2">
            <a:extLst>
              <a:ext uri="{FF2B5EF4-FFF2-40B4-BE49-F238E27FC236}">
                <a16:creationId xmlns:a16="http://schemas.microsoft.com/office/drawing/2014/main" id="{39A7A4E7-D0DC-DD58-011D-2FDC2CD1194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10" name="Pladsholder til tekst 2">
            <a:extLst>
              <a:ext uri="{FF2B5EF4-FFF2-40B4-BE49-F238E27FC236}">
                <a16:creationId xmlns:a16="http://schemas.microsoft.com/office/drawing/2014/main" id="{33E3ADCA-C1FB-45D9-8D75-F12720716001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148918" y="2496555"/>
            <a:ext cx="3526721" cy="30143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buFontTx/>
              <a:buNone/>
              <a:defRPr>
                <a:solidFill>
                  <a:schemeClr val="bg1"/>
                </a:solidFill>
              </a:defRPr>
            </a:lvl1pPr>
            <a:lvl2pPr>
              <a:buFontTx/>
              <a:buNone/>
              <a:defRPr>
                <a:solidFill>
                  <a:schemeClr val="bg1"/>
                </a:solidFill>
              </a:defRPr>
            </a:lvl2pPr>
            <a:lvl3pPr>
              <a:buFontTx/>
              <a:buNone/>
              <a:defRPr>
                <a:solidFill>
                  <a:schemeClr val="bg1"/>
                </a:solidFill>
              </a:defRPr>
            </a:lvl3pPr>
            <a:lvl4pPr>
              <a:buFontTx/>
              <a:buNone/>
              <a:defRPr>
                <a:solidFill>
                  <a:schemeClr val="bg1"/>
                </a:solidFill>
              </a:defRPr>
            </a:lvl4pPr>
            <a:lvl5pPr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>
              <a:buSzPct val="100000"/>
              <a:buFont typeface="K2D Medium" panose="00000600000000000000" pitchFamily="2" charset="-34"/>
              <a:buChar char="·"/>
            </a:pPr>
            <a:r>
              <a:rPr lang="da-DK" dirty="0"/>
              <a:t> Rediger typografien i masterens</a:t>
            </a:r>
          </a:p>
          <a:p>
            <a:pPr lvl="1">
              <a:buSzPct val="100000"/>
              <a:buFont typeface="K2D Medium" panose="00000600000000000000" pitchFamily="2" charset="-34"/>
              <a:buChar char="·"/>
            </a:pPr>
            <a:r>
              <a:rPr lang="da-DK" dirty="0"/>
              <a:t> Andet niveau</a:t>
            </a:r>
          </a:p>
          <a:p>
            <a:pPr lvl="2">
              <a:buSzPct val="100000"/>
              <a:buFont typeface="K2D Medium" panose="00000600000000000000" pitchFamily="2" charset="-34"/>
              <a:buChar char="·"/>
            </a:pPr>
            <a:r>
              <a:rPr lang="da-DK" dirty="0"/>
              <a:t> Tredje niveau</a:t>
            </a:r>
          </a:p>
          <a:p>
            <a:pPr lvl="3">
              <a:buSzPct val="100000"/>
              <a:buFont typeface="K2D Medium" panose="00000600000000000000" pitchFamily="2" charset="-34"/>
              <a:buChar char="·"/>
            </a:pPr>
            <a:r>
              <a:rPr lang="da-DK" dirty="0"/>
              <a:t> Fjerde niveau</a:t>
            </a:r>
          </a:p>
          <a:p>
            <a:pPr lvl="4">
              <a:buSzPct val="100000"/>
              <a:buFont typeface="K2D Medium" panose="00000600000000000000" pitchFamily="2" charset="-34"/>
              <a:buChar char="·"/>
            </a:pPr>
            <a:r>
              <a:rPr lang="da-DK" dirty="0"/>
              <a:t> Femte niveau</a:t>
            </a:r>
          </a:p>
        </p:txBody>
      </p:sp>
      <p:sp>
        <p:nvSpPr>
          <p:cNvPr id="7" name="Pladsholder til tekst 6">
            <a:extLst>
              <a:ext uri="{FF2B5EF4-FFF2-40B4-BE49-F238E27FC236}">
                <a16:creationId xmlns:a16="http://schemas.microsoft.com/office/drawing/2014/main" id="{AE0C2687-EC0B-4310-9BF8-235999D6F79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48919" y="1948800"/>
            <a:ext cx="3034792" cy="386728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  <a:lvl2pPr marL="0" indent="0">
              <a:buFontTx/>
              <a:buNone/>
              <a:defRPr/>
            </a:lvl2pPr>
            <a:lvl3pPr marL="0" indent="0">
              <a:buFontTx/>
              <a:buNone/>
              <a:defRPr/>
            </a:lvl3pPr>
            <a:lvl4pPr marL="0" indent="0">
              <a:buFontTx/>
              <a:buNone/>
              <a:defRPr/>
            </a:lvl4pPr>
            <a:lvl5pPr marL="0" indent="0">
              <a:buFontTx/>
              <a:buNone/>
              <a:defRPr/>
            </a:lvl5pPr>
          </a:lstStyle>
          <a:p>
            <a:pPr lvl="0"/>
            <a:r>
              <a:rPr lang="da-DK" dirty="0"/>
              <a:t>Skriv undertitel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AA827F49-2543-4B47-9154-FBD937A47EF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40686" y="1272988"/>
            <a:ext cx="5584232" cy="645459"/>
          </a:xfrm>
        </p:spPr>
        <p:txBody>
          <a:bodyPr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14" name="Pladsholder til tekst 4">
            <a:extLst>
              <a:ext uri="{FF2B5EF4-FFF2-40B4-BE49-F238E27FC236}">
                <a16:creationId xmlns:a16="http://schemas.microsoft.com/office/drawing/2014/main" id="{FA533A8C-0106-46EA-8AAF-56869AE658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40686" y="1990165"/>
            <a:ext cx="5584232" cy="3896285"/>
          </a:xfrm>
        </p:spPr>
        <p:txBody>
          <a:bodyPr tIns="36000">
            <a:noAutofit/>
          </a:bodyPr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K2D Medium" panose="00000600000000000000" pitchFamily="2" charset="-34"/>
                <a:cs typeface="K2D Medium" panose="00000600000000000000" pitchFamily="2" charset="-34"/>
              </a:defRPr>
            </a:lvl1pPr>
            <a:lvl2pPr marL="226345" indent="0">
              <a:buFontTx/>
              <a:buNone/>
              <a:defRPr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12" name="Pladsholder til tekst 9">
            <a:extLst>
              <a:ext uri="{FF2B5EF4-FFF2-40B4-BE49-F238E27FC236}">
                <a16:creationId xmlns:a16="http://schemas.microsoft.com/office/drawing/2014/main" id="{667B1DF4-9AFE-0DF5-92FB-7E7AC7DC90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1200" y="6120000"/>
            <a:ext cx="4265100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5450612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og indholdsobjekt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>
            <a:extLst>
              <a:ext uri="{FF2B5EF4-FFF2-40B4-BE49-F238E27FC236}">
                <a16:creationId xmlns:a16="http://schemas.microsoft.com/office/drawing/2014/main" id="{222DC01D-AABB-6FBA-13C5-13F18B7AC4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55457" y="1013074"/>
            <a:ext cx="3921059" cy="612995"/>
          </a:xfrm>
        </p:spPr>
        <p:txBody>
          <a:bodyPr tIns="46800" anchor="t"/>
          <a:lstStyle>
            <a:lvl1pPr algn="l">
              <a:defRPr sz="4000" b="1">
                <a:solidFill>
                  <a:schemeClr val="tx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059D1E83-42E7-47EB-A58D-5512AA4ECC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5458" y="1801905"/>
            <a:ext cx="3921060" cy="3924191"/>
          </a:xfrm>
        </p:spPr>
        <p:txBody>
          <a:bodyPr tIns="36000">
            <a:noAutofit/>
          </a:bodyPr>
          <a:lstStyle>
            <a:lvl1pPr marL="0" indent="0">
              <a:buFontTx/>
              <a:buNone/>
              <a:defRPr sz="2000">
                <a:solidFill>
                  <a:schemeClr val="tx1"/>
                </a:solidFill>
                <a:latin typeface="K2D Medium" panose="00000600000000000000" pitchFamily="2" charset="-34"/>
                <a:cs typeface="K2D Medium" panose="00000600000000000000" pitchFamily="2" charset="-34"/>
              </a:defRPr>
            </a:lvl1pPr>
            <a:lvl2pPr marL="226345" indent="0">
              <a:buFontTx/>
              <a:buNone/>
              <a:defRPr sz="2000">
                <a:solidFill>
                  <a:schemeClr val="tx1"/>
                </a:solidFill>
              </a:defRPr>
            </a:lvl2pPr>
            <a:lvl3pPr marL="452690" indent="0">
              <a:buFontTx/>
              <a:buNone/>
              <a:defRPr sz="2000">
                <a:solidFill>
                  <a:schemeClr val="tx1"/>
                </a:solidFill>
              </a:defRPr>
            </a:lvl3pPr>
            <a:lvl4pPr marL="679035" indent="0">
              <a:buFontTx/>
              <a:buNone/>
              <a:defRPr sz="2000">
                <a:solidFill>
                  <a:schemeClr val="tx1"/>
                </a:solidFill>
              </a:defRPr>
            </a:lvl4pPr>
            <a:lvl5pPr marL="905380" indent="0">
              <a:buFontTx/>
              <a:buNone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7A92C460-7A43-471E-AAC8-A400981F7F8F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032374" y="1013074"/>
            <a:ext cx="6643265" cy="4713021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da-DK" dirty="0"/>
              <a:t>Vælg tabel, graf eller </a:t>
            </a:r>
            <a:r>
              <a:rPr lang="da-DK" dirty="0" err="1"/>
              <a:t>SmartArt</a:t>
            </a:r>
            <a:endParaRPr lang="da-DK" dirty="0"/>
          </a:p>
        </p:txBody>
      </p:sp>
      <p:sp>
        <p:nvSpPr>
          <p:cNvPr id="3" name="Pladsholder til tekst 9">
            <a:extLst>
              <a:ext uri="{FF2B5EF4-FFF2-40B4-BE49-F238E27FC236}">
                <a16:creationId xmlns:a16="http://schemas.microsoft.com/office/drawing/2014/main" id="{5EC75057-A5FA-E14A-F64F-B91E1B8BD18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200" y="6120000"/>
            <a:ext cx="4265100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tx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7551344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og indholdsobjekt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>
            <a:extLst>
              <a:ext uri="{FF2B5EF4-FFF2-40B4-BE49-F238E27FC236}">
                <a16:creationId xmlns:a16="http://schemas.microsoft.com/office/drawing/2014/main" id="{222DC01D-AABB-6FBA-13C5-13F18B7AC4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55457" y="1013074"/>
            <a:ext cx="3921059" cy="612995"/>
          </a:xfrm>
        </p:spPr>
        <p:txBody>
          <a:bodyPr tIns="468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059D1E83-42E7-47EB-A58D-5512AA4ECC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5458" y="1801905"/>
            <a:ext cx="3921060" cy="3915313"/>
          </a:xfrm>
        </p:spPr>
        <p:txBody>
          <a:bodyPr tIns="36000">
            <a:noAutofit/>
          </a:bodyPr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K2D Medium" panose="00000600000000000000" pitchFamily="2" charset="-34"/>
                <a:cs typeface="K2D Medium" panose="00000600000000000000" pitchFamily="2" charset="-34"/>
              </a:defRPr>
            </a:lvl1pPr>
            <a:lvl2pPr marL="226345" indent="0">
              <a:buFontTx/>
              <a:buNone/>
              <a:defRPr sz="2000"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 sz="2000"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 sz="2000"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7A92C460-7A43-471E-AAC8-A400981F7F8F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032374" y="1013074"/>
            <a:ext cx="6643265" cy="470414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/>
              <a:t>Vælg tabel, graf eller </a:t>
            </a:r>
            <a:r>
              <a:rPr lang="da-DK" dirty="0" err="1"/>
              <a:t>SmartArt</a:t>
            </a:r>
            <a:endParaRPr lang="da-DK" dirty="0"/>
          </a:p>
        </p:txBody>
      </p:sp>
      <p:sp>
        <p:nvSpPr>
          <p:cNvPr id="3" name="Pladsholder til tekst 9">
            <a:extLst>
              <a:ext uri="{FF2B5EF4-FFF2-40B4-BE49-F238E27FC236}">
                <a16:creationId xmlns:a16="http://schemas.microsoft.com/office/drawing/2014/main" id="{5EC75057-A5FA-E14A-F64F-B91E1B8BD18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200" y="6120000"/>
            <a:ext cx="4265100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1947641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og indholdsobjek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lede 2">
            <a:extLst>
              <a:ext uri="{FF2B5EF4-FFF2-40B4-BE49-F238E27FC236}">
                <a16:creationId xmlns:a16="http://schemas.microsoft.com/office/drawing/2014/main" id="{937AC337-8494-D8EC-33CD-408216065A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7A92C460-7A43-471E-AAC8-A400981F7F8F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032374" y="1013075"/>
            <a:ext cx="6643265" cy="4704144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/>
              <a:t>Vælg tabel, graf eller </a:t>
            </a:r>
            <a:r>
              <a:rPr lang="da-DK" dirty="0" err="1"/>
              <a:t>SmartArt</a:t>
            </a:r>
            <a:endParaRPr lang="da-DK" dirty="0"/>
          </a:p>
        </p:txBody>
      </p:sp>
      <p:sp>
        <p:nvSpPr>
          <p:cNvPr id="15" name="Pladsholder til tekst 9">
            <a:extLst>
              <a:ext uri="{FF2B5EF4-FFF2-40B4-BE49-F238E27FC236}">
                <a16:creationId xmlns:a16="http://schemas.microsoft.com/office/drawing/2014/main" id="{E7DD1CC2-B7B2-4F08-9A5B-65A9A09EA85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1200" y="6120000"/>
            <a:ext cx="4131750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55457" y="978070"/>
            <a:ext cx="3921059" cy="648000"/>
          </a:xfrm>
        </p:spPr>
        <p:txBody>
          <a:bodyPr tIns="46800" anchor="t"/>
          <a:lstStyle>
            <a:lvl1pPr algn="l">
              <a:defRPr sz="4000" b="1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16" name="Pladsholder til tekst 4">
            <a:extLst>
              <a:ext uri="{FF2B5EF4-FFF2-40B4-BE49-F238E27FC236}">
                <a16:creationId xmlns:a16="http://schemas.microsoft.com/office/drawing/2014/main" id="{059D1E83-42E7-47EB-A58D-5512AA4ECC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5458" y="1801907"/>
            <a:ext cx="3921060" cy="3915312"/>
          </a:xfrm>
        </p:spPr>
        <p:txBody>
          <a:bodyPr tIns="36000">
            <a:noAutofit/>
          </a:bodyPr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K2D Medium" panose="00000600000000000000" pitchFamily="2" charset="-34"/>
                <a:cs typeface="K2D Medium" panose="00000600000000000000" pitchFamily="2" charset="-34"/>
              </a:defRPr>
            </a:lvl1pPr>
            <a:lvl2pPr marL="226345" indent="0">
              <a:buFontTx/>
              <a:buNone/>
              <a:defRPr sz="2000">
                <a:solidFill>
                  <a:schemeClr val="bg1"/>
                </a:solidFill>
              </a:defRPr>
            </a:lvl2pPr>
            <a:lvl3pPr marL="452690" indent="0">
              <a:buFontTx/>
              <a:buNone/>
              <a:defRPr sz="2000">
                <a:solidFill>
                  <a:schemeClr val="bg1"/>
                </a:solidFill>
              </a:defRPr>
            </a:lvl3pPr>
            <a:lvl4pPr marL="679035" indent="0">
              <a:buFontTx/>
              <a:buNone/>
              <a:defRPr sz="2000">
                <a:solidFill>
                  <a:schemeClr val="bg1"/>
                </a:solidFill>
              </a:defRPr>
            </a:lvl4pPr>
            <a:lvl5pPr marL="905380" indent="0"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568523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lide_Typ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4">
            <a:extLst>
              <a:ext uri="{FF2B5EF4-FFF2-40B4-BE49-F238E27FC236}">
                <a16:creationId xmlns:a16="http://schemas.microsoft.com/office/drawing/2014/main" id="{216B3EB0-9F03-40A5-A1E2-BFB919D729E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l" defTabSz="452691" rtl="0" eaLnBrk="1" fontAlgn="auto" latinLnBrk="0" hangingPunct="1">
              <a:lnSpc>
                <a:spcPct val="100000"/>
              </a:lnSpc>
              <a:spcBef>
                <a:spcPts val="49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a-DK" dirty="0"/>
              <a:t>Klik på ikonet for at indsætte et baggrundsbillede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3076" y="2232000"/>
            <a:ext cx="7808492" cy="899327"/>
          </a:xfrm>
        </p:spPr>
        <p:txBody>
          <a:bodyPr anchor="t"/>
          <a:lstStyle>
            <a:lvl1pPr algn="l">
              <a:defRPr sz="660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/>
              <a:t>Klik for at redigere titeltypografien i masteren</a:t>
            </a:r>
            <a:endParaRPr lang="da-DK" dirty="0"/>
          </a:p>
        </p:txBody>
      </p:sp>
      <p:sp>
        <p:nvSpPr>
          <p:cNvPr id="14" name="Pladsholder til tekst 9">
            <a:extLst>
              <a:ext uri="{FF2B5EF4-FFF2-40B4-BE49-F238E27FC236}">
                <a16:creationId xmlns:a16="http://schemas.microsoft.com/office/drawing/2014/main" id="{0F03B564-F818-4EFC-96BB-AEB9160655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199" y="6120000"/>
            <a:ext cx="4160325" cy="234000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1608556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lide_Type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dsholder til billede 17">
            <a:extLst>
              <a:ext uri="{FF2B5EF4-FFF2-40B4-BE49-F238E27FC236}">
                <a16:creationId xmlns:a16="http://schemas.microsoft.com/office/drawing/2014/main" id="{5156109B-6456-499C-826A-F40323EF846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1999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5576853 h 6858000"/>
              <a:gd name="connsiteX5" fmla="*/ 4802244 w 12192000"/>
              <a:gd name="connsiteY5" fmla="*/ 5576853 h 6858000"/>
              <a:gd name="connsiteX6" fmla="*/ 4802244 w 12192000"/>
              <a:gd name="connsiteY6" fmla="*/ 1281146 h 6858000"/>
              <a:gd name="connsiteX7" fmla="*/ 0 w 12192000"/>
              <a:gd name="connsiteY7" fmla="*/ 12811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5576853"/>
                </a:lnTo>
                <a:lnTo>
                  <a:pt x="4802244" y="5576853"/>
                </a:lnTo>
                <a:lnTo>
                  <a:pt x="4802244" y="1281146"/>
                </a:lnTo>
                <a:lnTo>
                  <a:pt x="0" y="1281146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a-DK" dirty="0"/>
              <a:t>Klik på ikonet for at indsætte et billede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E11C5982-26D2-4A3E-8F05-EBC8880D0FB4}"/>
              </a:ext>
            </a:extLst>
          </p:cNvPr>
          <p:cNvSpPr/>
          <p:nvPr userDrawn="1"/>
        </p:nvSpPr>
        <p:spPr>
          <a:xfrm>
            <a:off x="-13157" y="1281147"/>
            <a:ext cx="4854872" cy="42957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5434DEA-6EC2-4011-9085-652D301050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08118" y="2988000"/>
            <a:ext cx="4079686" cy="1672863"/>
          </a:xfrm>
        </p:spPr>
        <p:txBody>
          <a:bodyPr tIns="36000" anchor="t"/>
          <a:lstStyle>
            <a:lvl1pPr algn="l">
              <a:defRPr sz="4000" b="1">
                <a:solidFill>
                  <a:schemeClr val="tx1"/>
                </a:solidFill>
                <a:latin typeface="K2D" panose="00000500000000000000" pitchFamily="2" charset="-34"/>
                <a:cs typeface="K2D" panose="00000500000000000000" pitchFamily="2" charset="-34"/>
              </a:defRPr>
            </a:lvl1pPr>
          </a:lstStyle>
          <a:p>
            <a:r>
              <a:rPr lang="da-DK" dirty="0"/>
              <a:t>Skriv titel</a:t>
            </a: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41E718B0-B1C3-49DA-80D7-016684D3C7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8117" y="2196000"/>
            <a:ext cx="4079686" cy="3960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226346" indent="0" algn="ctr">
              <a:buNone/>
              <a:defRPr sz="991"/>
            </a:lvl2pPr>
            <a:lvl3pPr marL="452691" indent="0" algn="ctr">
              <a:buNone/>
              <a:defRPr sz="892"/>
            </a:lvl3pPr>
            <a:lvl4pPr marL="679038" indent="0" algn="ctr">
              <a:buNone/>
              <a:defRPr sz="792"/>
            </a:lvl4pPr>
            <a:lvl5pPr marL="905381" indent="0" algn="ctr">
              <a:buNone/>
              <a:defRPr sz="792"/>
            </a:lvl5pPr>
            <a:lvl6pPr marL="1131726" indent="0" algn="ctr">
              <a:buNone/>
              <a:defRPr sz="792"/>
            </a:lvl6pPr>
            <a:lvl7pPr marL="1358071" indent="0" algn="ctr">
              <a:buNone/>
              <a:defRPr sz="792"/>
            </a:lvl7pPr>
            <a:lvl8pPr marL="1584415" indent="0" algn="ctr">
              <a:buNone/>
              <a:defRPr sz="792"/>
            </a:lvl8pPr>
            <a:lvl9pPr marL="1810760" indent="0" algn="ctr">
              <a:buNone/>
              <a:defRPr sz="792"/>
            </a:lvl9pPr>
          </a:lstStyle>
          <a:p>
            <a:r>
              <a:rPr lang="da-DK"/>
              <a:t>Klik for at redigere undertiteltypografien i masteren</a:t>
            </a:r>
            <a:endParaRPr lang="da-DK" dirty="0"/>
          </a:p>
        </p:txBody>
      </p:sp>
      <p:sp>
        <p:nvSpPr>
          <p:cNvPr id="13" name="Pladsholder til tekst 9">
            <a:extLst>
              <a:ext uri="{FF2B5EF4-FFF2-40B4-BE49-F238E27FC236}">
                <a16:creationId xmlns:a16="http://schemas.microsoft.com/office/drawing/2014/main" id="{3D1827FE-AA93-45B2-8B48-508F2502D2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1199" y="6119999"/>
            <a:ext cx="4960425" cy="371707"/>
          </a:xfrm>
        </p:spPr>
        <p:txBody>
          <a:bodyPr bIns="36000">
            <a:noAutofit/>
          </a:bodyPr>
          <a:lstStyle>
            <a:lvl1pPr marL="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  <a:lvl2pPr marL="226345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2pPr>
            <a:lvl3pPr marL="45269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3pPr>
            <a:lvl4pPr marL="679035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4pPr>
            <a:lvl5pPr marL="905380" indent="0">
              <a:buNone/>
              <a:defRPr sz="1000" kern="0" spc="160" baseline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36959044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gside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lede 2">
            <a:extLst>
              <a:ext uri="{FF2B5EF4-FFF2-40B4-BE49-F238E27FC236}">
                <a16:creationId xmlns:a16="http://schemas.microsoft.com/office/drawing/2014/main" id="{8F8BCB97-90D0-4D5A-BFFB-59B1541AF6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348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gside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lede 2">
            <a:extLst>
              <a:ext uri="{FF2B5EF4-FFF2-40B4-BE49-F238E27FC236}">
                <a16:creationId xmlns:a16="http://schemas.microsoft.com/office/drawing/2014/main" id="{C01F66CE-7753-4482-9363-7943C51E5F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4" y="333"/>
            <a:ext cx="12190810" cy="6857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6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lede 8">
            <a:extLst>
              <a:ext uri="{FF2B5EF4-FFF2-40B4-BE49-F238E27FC236}">
                <a16:creationId xmlns:a16="http://schemas.microsoft.com/office/drawing/2014/main" id="{56D789B3-5137-9FFB-43B2-2B94FC5A19B2}"/>
              </a:ext>
            </a:extLst>
          </p:cNvPr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D9A68C24-05B8-4F61-B52E-400785F9F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33079"/>
            <a:ext cx="10515600" cy="10732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da-DK" dirty="0"/>
              <a:t>Klik for at redigere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64134223-50C0-4BF1-AF33-00C04232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490537"/>
            <a:ext cx="10515600" cy="33708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buSzPct val="100000"/>
              <a:buFont typeface="K2D Medium" panose="00000600000000000000" pitchFamily="2" charset="-34"/>
              <a:buChar char="·"/>
            </a:pPr>
            <a:r>
              <a:rPr lang="da-DK" dirty="0"/>
              <a:t> Klik for at redigere teksttypografierne i masteren</a:t>
            </a:r>
          </a:p>
          <a:p>
            <a:pPr lvl="1">
              <a:buSzPct val="100000"/>
              <a:buFont typeface="K2D Medium" panose="00000600000000000000" pitchFamily="2" charset="-34"/>
              <a:buChar char="·"/>
            </a:pPr>
            <a:r>
              <a:rPr lang="da-DK" dirty="0"/>
              <a:t> Andet niveau</a:t>
            </a:r>
          </a:p>
          <a:p>
            <a:pPr lvl="2">
              <a:buSzPct val="100000"/>
              <a:buFont typeface="K2D Medium" panose="00000600000000000000" pitchFamily="2" charset="-34"/>
              <a:buChar char="·"/>
            </a:pPr>
            <a:r>
              <a:rPr lang="da-DK" dirty="0"/>
              <a:t> Tredje niveau</a:t>
            </a:r>
          </a:p>
          <a:p>
            <a:pPr lvl="3">
              <a:buSzPct val="100000"/>
              <a:buFont typeface="K2D Medium" panose="00000600000000000000" pitchFamily="2" charset="-34"/>
              <a:buChar char="·"/>
            </a:pPr>
            <a:r>
              <a:rPr lang="da-DK" dirty="0"/>
              <a:t> Fjerde niveau</a:t>
            </a:r>
          </a:p>
          <a:p>
            <a:pPr lvl="4">
              <a:buSzPct val="100000"/>
              <a:buFont typeface="K2D Medium" panose="00000600000000000000" pitchFamily="2" charset="-34"/>
              <a:buChar char="·"/>
            </a:pPr>
            <a:r>
              <a:rPr lang="da-DK" dirty="0"/>
              <a:t> Femte niveau</a:t>
            </a:r>
          </a:p>
        </p:txBody>
      </p:sp>
      <p:sp>
        <p:nvSpPr>
          <p:cNvPr id="4" name="Pladsholder til sidefod 4">
            <a:extLst>
              <a:ext uri="{FF2B5EF4-FFF2-40B4-BE49-F238E27FC236}">
                <a16:creationId xmlns:a16="http://schemas.microsoft.com/office/drawing/2014/main" id="{928FC4A9-FDB5-39CC-856E-BBC071507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1200" y="6093414"/>
            <a:ext cx="4265100" cy="260585"/>
          </a:xfrm>
          <a:prstGeom prst="rect">
            <a:avLst/>
          </a:prstGeom>
        </p:spPr>
        <p:txBody>
          <a:bodyPr vert="horz" lIns="91440" tIns="45720" rIns="91440" bIns="0" rtlCol="0">
            <a:noAutofit/>
          </a:bodyPr>
          <a:lstStyle>
            <a:lvl1pPr>
              <a:defRPr lang="da-DK" sz="1000" kern="0" spc="160" baseline="0" dirty="0">
                <a:solidFill>
                  <a:schemeClr val="bg1"/>
                </a:solidFill>
                <a:latin typeface="K2D Light" panose="00000400000000000000" pitchFamily="2" charset="-34"/>
                <a:cs typeface="K2D Light" panose="00000400000000000000" pitchFamily="2" charset="-34"/>
              </a:defRPr>
            </a:lvl1pPr>
          </a:lstStyle>
          <a:p>
            <a:pPr defTabSz="452691">
              <a:lnSpc>
                <a:spcPct val="90000"/>
              </a:lnSpc>
              <a:spcBef>
                <a:spcPts val="496"/>
              </a:spcBef>
              <a:buFont typeface="Arial" panose="020B0604020202020204" pitchFamily="34" charset="0"/>
              <a:buNone/>
            </a:pP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508857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6" r:id="rId2"/>
    <p:sldLayoutId id="2147483676" r:id="rId3"/>
    <p:sldLayoutId id="2147483687" r:id="rId4"/>
    <p:sldLayoutId id="2147483688" r:id="rId5"/>
    <p:sldLayoutId id="2147483682" r:id="rId6"/>
    <p:sldLayoutId id="2147483683" r:id="rId7"/>
    <p:sldLayoutId id="2147483690" r:id="rId8"/>
    <p:sldLayoutId id="2147483689" r:id="rId9"/>
    <p:sldLayoutId id="2147483684" r:id="rId10"/>
    <p:sldLayoutId id="2147483667" r:id="rId11"/>
    <p:sldLayoutId id="2147483668" r:id="rId12"/>
    <p:sldLayoutId id="2147483685" r:id="rId13"/>
    <p:sldLayoutId id="2147483691" r:id="rId14"/>
    <p:sldLayoutId id="2147483665" r:id="rId15"/>
    <p:sldLayoutId id="2147483666" r:id="rId16"/>
    <p:sldLayoutId id="2147483669" r:id="rId17"/>
    <p:sldLayoutId id="2147483670" r:id="rId18"/>
    <p:sldLayoutId id="2147483673" r:id="rId19"/>
    <p:sldLayoutId id="2147483693" r:id="rId20"/>
    <p:sldLayoutId id="2147483674" r:id="rId21"/>
    <p:sldLayoutId id="2147483661" r:id="rId22"/>
    <p:sldLayoutId id="2147483662" r:id="rId23"/>
    <p:sldLayoutId id="2147483671" r:id="rId24"/>
    <p:sldLayoutId id="2147483672" r:id="rId25"/>
  </p:sldLayoutIdLst>
  <p:txStyles>
    <p:titleStyle>
      <a:lvl1pPr algn="l" defTabSz="452691" rtl="0" eaLnBrk="1" latinLnBrk="0" hangingPunct="1">
        <a:lnSpc>
          <a:spcPct val="90000"/>
        </a:lnSpc>
        <a:spcBef>
          <a:spcPct val="0"/>
        </a:spcBef>
        <a:buNone/>
        <a:defRPr lang="da-DK" sz="4000" b="1" kern="1200" dirty="0">
          <a:solidFill>
            <a:schemeClr val="bg1"/>
          </a:solidFill>
          <a:latin typeface="K2D" panose="00000500000000000000" pitchFamily="2" charset="-34"/>
          <a:ea typeface="+mj-ea"/>
          <a:cs typeface="K2D" panose="00000500000000000000" pitchFamily="2" charset="-34"/>
        </a:defRPr>
      </a:lvl1pPr>
    </p:titleStyle>
    <p:bodyStyle>
      <a:lvl1pPr marL="0" indent="0" algn="l" defTabSz="452691" rtl="0" eaLnBrk="1" latinLnBrk="0" hangingPunct="1">
        <a:lnSpc>
          <a:spcPct val="100000"/>
        </a:lnSpc>
        <a:spcBef>
          <a:spcPts val="496"/>
        </a:spcBef>
        <a:buFontTx/>
        <a:buNone/>
        <a:defRPr lang="da-DK" sz="2000" kern="1200" dirty="0">
          <a:solidFill>
            <a:schemeClr val="bg1"/>
          </a:solidFill>
          <a:latin typeface="K2D Medium" panose="00000600000000000000" pitchFamily="2" charset="-34"/>
          <a:ea typeface="+mn-ea"/>
          <a:cs typeface="K2D Medium" panose="00000600000000000000" pitchFamily="2" charset="-34"/>
        </a:defRPr>
      </a:lvl1pPr>
      <a:lvl2pPr marL="226345" indent="0" algn="l" defTabSz="452691" rtl="0" eaLnBrk="1" latinLnBrk="0" hangingPunct="1">
        <a:lnSpc>
          <a:spcPct val="100000"/>
        </a:lnSpc>
        <a:spcBef>
          <a:spcPts val="248"/>
        </a:spcBef>
        <a:buFontTx/>
        <a:buNone/>
        <a:defRPr lang="da-DK" sz="2000" kern="1200" dirty="0">
          <a:solidFill>
            <a:schemeClr val="bg1"/>
          </a:solidFill>
          <a:latin typeface="K2D Medium" panose="00000600000000000000" pitchFamily="2" charset="-34"/>
          <a:ea typeface="+mn-ea"/>
          <a:cs typeface="K2D Medium" panose="00000600000000000000" pitchFamily="2" charset="-34"/>
        </a:defRPr>
      </a:lvl2pPr>
      <a:lvl3pPr marL="452690" indent="0" algn="l" defTabSz="452691" rtl="0" eaLnBrk="1" latinLnBrk="0" hangingPunct="1">
        <a:lnSpc>
          <a:spcPct val="100000"/>
        </a:lnSpc>
        <a:spcBef>
          <a:spcPts val="248"/>
        </a:spcBef>
        <a:buFontTx/>
        <a:buNone/>
        <a:defRPr lang="da-DK" sz="2000" kern="1200" dirty="0">
          <a:solidFill>
            <a:schemeClr val="bg1"/>
          </a:solidFill>
          <a:latin typeface="K2D Medium" panose="00000600000000000000" pitchFamily="2" charset="-34"/>
          <a:ea typeface="+mn-ea"/>
          <a:cs typeface="K2D Medium" panose="00000600000000000000" pitchFamily="2" charset="-34"/>
        </a:defRPr>
      </a:lvl3pPr>
      <a:lvl4pPr marL="679035" indent="0" algn="l" defTabSz="452691" rtl="0" eaLnBrk="1" latinLnBrk="0" hangingPunct="1">
        <a:lnSpc>
          <a:spcPct val="100000"/>
        </a:lnSpc>
        <a:spcBef>
          <a:spcPts val="248"/>
        </a:spcBef>
        <a:buFontTx/>
        <a:buNone/>
        <a:defRPr lang="da-DK" sz="2000" kern="1200" dirty="0">
          <a:solidFill>
            <a:schemeClr val="bg1"/>
          </a:solidFill>
          <a:latin typeface="K2D Medium" panose="00000600000000000000" pitchFamily="2" charset="-34"/>
          <a:ea typeface="+mn-ea"/>
          <a:cs typeface="K2D Medium" panose="00000600000000000000" pitchFamily="2" charset="-34"/>
        </a:defRPr>
      </a:lvl4pPr>
      <a:lvl5pPr marL="905380" indent="0" algn="l" defTabSz="452691" rtl="0" eaLnBrk="1" latinLnBrk="0" hangingPunct="1">
        <a:lnSpc>
          <a:spcPct val="100000"/>
        </a:lnSpc>
        <a:spcBef>
          <a:spcPts val="248"/>
        </a:spcBef>
        <a:buFontTx/>
        <a:buNone/>
        <a:defRPr lang="da-DK" sz="2000" kern="1200" dirty="0">
          <a:solidFill>
            <a:schemeClr val="bg1"/>
          </a:solidFill>
          <a:latin typeface="K2D Medium" panose="00000600000000000000" pitchFamily="2" charset="-34"/>
          <a:ea typeface="+mn-ea"/>
          <a:cs typeface="K2D Medium" panose="00000600000000000000" pitchFamily="2" charset="-34"/>
        </a:defRPr>
      </a:lvl5pPr>
      <a:lvl6pPr marL="1244898" indent="-113173" algn="l" defTabSz="452691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892" kern="1200">
          <a:solidFill>
            <a:schemeClr val="tx1"/>
          </a:solidFill>
          <a:latin typeface="+mn-lt"/>
          <a:ea typeface="+mn-ea"/>
          <a:cs typeface="+mn-cs"/>
        </a:defRPr>
      </a:lvl6pPr>
      <a:lvl7pPr marL="1471242" indent="-113173" algn="l" defTabSz="452691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892" kern="1200">
          <a:solidFill>
            <a:schemeClr val="tx1"/>
          </a:solidFill>
          <a:latin typeface="+mn-lt"/>
          <a:ea typeface="+mn-ea"/>
          <a:cs typeface="+mn-cs"/>
        </a:defRPr>
      </a:lvl7pPr>
      <a:lvl8pPr marL="1697588" indent="-113173" algn="l" defTabSz="452691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892" kern="1200">
          <a:solidFill>
            <a:schemeClr val="tx1"/>
          </a:solidFill>
          <a:latin typeface="+mn-lt"/>
          <a:ea typeface="+mn-ea"/>
          <a:cs typeface="+mn-cs"/>
        </a:defRPr>
      </a:lvl8pPr>
      <a:lvl9pPr marL="1923932" indent="-113173" algn="l" defTabSz="452691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89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452691" rtl="0" eaLnBrk="1" latinLnBrk="0" hangingPunct="1">
        <a:defRPr sz="892" kern="1200">
          <a:solidFill>
            <a:schemeClr val="tx1"/>
          </a:solidFill>
          <a:latin typeface="+mn-lt"/>
          <a:ea typeface="+mn-ea"/>
          <a:cs typeface="+mn-cs"/>
        </a:defRPr>
      </a:lvl1pPr>
      <a:lvl2pPr marL="226346" algn="l" defTabSz="452691" rtl="0" eaLnBrk="1" latinLnBrk="0" hangingPunct="1">
        <a:defRPr sz="892" kern="1200">
          <a:solidFill>
            <a:schemeClr val="tx1"/>
          </a:solidFill>
          <a:latin typeface="+mn-lt"/>
          <a:ea typeface="+mn-ea"/>
          <a:cs typeface="+mn-cs"/>
        </a:defRPr>
      </a:lvl2pPr>
      <a:lvl3pPr marL="452691" algn="l" defTabSz="452691" rtl="0" eaLnBrk="1" latinLnBrk="0" hangingPunct="1">
        <a:defRPr sz="892" kern="1200">
          <a:solidFill>
            <a:schemeClr val="tx1"/>
          </a:solidFill>
          <a:latin typeface="+mn-lt"/>
          <a:ea typeface="+mn-ea"/>
          <a:cs typeface="+mn-cs"/>
        </a:defRPr>
      </a:lvl3pPr>
      <a:lvl4pPr marL="679038" algn="l" defTabSz="452691" rtl="0" eaLnBrk="1" latinLnBrk="0" hangingPunct="1">
        <a:defRPr sz="892" kern="1200">
          <a:solidFill>
            <a:schemeClr val="tx1"/>
          </a:solidFill>
          <a:latin typeface="+mn-lt"/>
          <a:ea typeface="+mn-ea"/>
          <a:cs typeface="+mn-cs"/>
        </a:defRPr>
      </a:lvl4pPr>
      <a:lvl5pPr marL="905381" algn="l" defTabSz="452691" rtl="0" eaLnBrk="1" latinLnBrk="0" hangingPunct="1">
        <a:defRPr sz="892" kern="1200">
          <a:solidFill>
            <a:schemeClr val="tx1"/>
          </a:solidFill>
          <a:latin typeface="+mn-lt"/>
          <a:ea typeface="+mn-ea"/>
          <a:cs typeface="+mn-cs"/>
        </a:defRPr>
      </a:lvl5pPr>
      <a:lvl6pPr marL="1131726" algn="l" defTabSz="452691" rtl="0" eaLnBrk="1" latinLnBrk="0" hangingPunct="1">
        <a:defRPr sz="892" kern="1200">
          <a:solidFill>
            <a:schemeClr val="tx1"/>
          </a:solidFill>
          <a:latin typeface="+mn-lt"/>
          <a:ea typeface="+mn-ea"/>
          <a:cs typeface="+mn-cs"/>
        </a:defRPr>
      </a:lvl6pPr>
      <a:lvl7pPr marL="1358071" algn="l" defTabSz="452691" rtl="0" eaLnBrk="1" latinLnBrk="0" hangingPunct="1">
        <a:defRPr sz="892" kern="1200">
          <a:solidFill>
            <a:schemeClr val="tx1"/>
          </a:solidFill>
          <a:latin typeface="+mn-lt"/>
          <a:ea typeface="+mn-ea"/>
          <a:cs typeface="+mn-cs"/>
        </a:defRPr>
      </a:lvl7pPr>
      <a:lvl8pPr marL="1584415" algn="l" defTabSz="452691" rtl="0" eaLnBrk="1" latinLnBrk="0" hangingPunct="1">
        <a:defRPr sz="892" kern="1200">
          <a:solidFill>
            <a:schemeClr val="tx1"/>
          </a:solidFill>
          <a:latin typeface="+mn-lt"/>
          <a:ea typeface="+mn-ea"/>
          <a:cs typeface="+mn-cs"/>
        </a:defRPr>
      </a:lvl8pPr>
      <a:lvl9pPr marL="1810760" algn="l" defTabSz="452691" rtl="0" eaLnBrk="1" latinLnBrk="0" hangingPunct="1">
        <a:defRPr sz="89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vkintra.vejle.dk/media/yq2ly4gh/styrelsesvedt%C3%A6gt-adm-rev-2025-endelig.pdf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B5DCF60-211D-41D7-9DBA-E0E4728EE1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789" y="1382384"/>
            <a:ext cx="7216200" cy="1069042"/>
          </a:xfrm>
        </p:spPr>
        <p:txBody>
          <a:bodyPr/>
          <a:lstStyle/>
          <a:p>
            <a:pPr algn="ctr"/>
            <a:r>
              <a:rPr lang="da-DK" sz="4400" dirty="0">
                <a:solidFill>
                  <a:schemeClr val="accent2">
                    <a:lumMod val="50000"/>
                  </a:schemeClr>
                </a:solidFill>
              </a:rPr>
              <a:t>Introduktion for nye forældrebestyrelser</a:t>
            </a:r>
            <a:br>
              <a:rPr lang="da-DK" sz="4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da-DK" sz="4400" dirty="0">
                <a:solidFill>
                  <a:schemeClr val="accent2">
                    <a:lumMod val="50000"/>
                  </a:schemeClr>
                </a:solidFill>
              </a:rPr>
              <a:t>i Vejle Kommune dagtilbud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7AFDC305-5548-E94B-5927-E238707F73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40695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2">
            <a:extLst>
              <a:ext uri="{FF2B5EF4-FFF2-40B4-BE49-F238E27FC236}">
                <a16:creationId xmlns:a16="http://schemas.microsoft.com/office/drawing/2014/main" id="{0EA45A3F-6BC2-57E4-95C0-DDDDCED750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251" y="504000"/>
            <a:ext cx="9614100" cy="618565"/>
          </a:xfrm>
        </p:spPr>
        <p:txBody>
          <a:bodyPr/>
          <a:lstStyle/>
          <a:p>
            <a:r>
              <a:rPr lang="da-DK" b="0" dirty="0">
                <a:solidFill>
                  <a:schemeClr val="accent2">
                    <a:lumMod val="50000"/>
                  </a:schemeClr>
                </a:solidFill>
              </a:rPr>
              <a:t>Hvad er en forældrebestyrelse?</a:t>
            </a:r>
            <a:endParaRPr lang="da-DK" b="0" dirty="0">
              <a:solidFill>
                <a:schemeClr val="accent2">
                  <a:lumMod val="50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7" name="Pladsholder til tekst 6">
            <a:extLst>
              <a:ext uri="{FF2B5EF4-FFF2-40B4-BE49-F238E27FC236}">
                <a16:creationId xmlns:a16="http://schemas.microsoft.com/office/drawing/2014/main" id="{08B2063F-35BB-96ED-88AD-A71121F3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Tekstfelt 4" descr="Hvad er en forældrebestyrelse" title="Hvad er en forældrebestyrelse">
            <a:extLst>
              <a:ext uri="{FF2B5EF4-FFF2-40B4-BE49-F238E27FC236}">
                <a16:creationId xmlns:a16="http://schemas.microsoft.com/office/drawing/2014/main" id="{493108B1-21C0-39A4-60EC-95CC9B36AA5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-189782" y="1311527"/>
            <a:ext cx="1168016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48280" marR="0" lvl="4" indent="-342900" algn="l" defTabSz="13851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a-DK" altLang="da-DK" sz="2000" b="0" i="0" u="none" strike="noStrike" kern="1200" cap="none" spc="0" normalizeH="0" baseline="0" noProof="0" dirty="0">
                <a:ln>
                  <a:noFill/>
                </a:ln>
                <a:solidFill>
                  <a:srgbClr val="004139"/>
                </a:solidFill>
                <a:effectLst/>
                <a:uLnTx/>
                <a:uFillTx/>
                <a:latin typeface="K2D" panose="00000500000000000000" pitchFamily="2" charset="-34"/>
                <a:ea typeface="+mn-ea"/>
                <a:cs typeface="K2D" panose="00000500000000000000" pitchFamily="2" charset="-34"/>
              </a:rPr>
              <a:t>Forældrebestyrelsen er først og fremmest et forum for en løbende dialog mellem dagtilbuddet og forældrene</a:t>
            </a:r>
          </a:p>
          <a:p>
            <a:pPr marL="1248280" marR="0" lvl="4" indent="-342900" algn="l" defTabSz="13851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a-DK" sz="2000" b="0" i="0" u="none" strike="noStrike" kern="1200" cap="none" spc="0" normalizeH="0" baseline="0" noProof="0" dirty="0">
                <a:ln>
                  <a:noFill/>
                </a:ln>
                <a:solidFill>
                  <a:srgbClr val="004139"/>
                </a:solidFill>
                <a:effectLst/>
                <a:uLnTx/>
                <a:uFillTx/>
                <a:latin typeface="K2D" panose="00000500000000000000" pitchFamily="2" charset="-34"/>
                <a:ea typeface="+mn-ea"/>
                <a:cs typeface="K2D" panose="00000500000000000000" pitchFamily="2" charset="-34"/>
              </a:rPr>
              <a:t>Forældrebestyrelsens kompetencer består primært i at fastsætte overordnede principper – dvs. retning og formål (hvorfor), ikke den konkrete praksis (hvordan)</a:t>
            </a:r>
          </a:p>
          <a:p>
            <a:pPr marL="1248280" marR="0" lvl="4" indent="-342900" algn="l" defTabSz="13851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a-DK" sz="2000" b="0" i="0" u="none" strike="noStrike" kern="1200" cap="none" spc="0" normalizeH="0" baseline="0" noProof="0" dirty="0">
                <a:ln>
                  <a:noFill/>
                </a:ln>
                <a:solidFill>
                  <a:srgbClr val="004139"/>
                </a:solidFill>
                <a:effectLst/>
                <a:uLnTx/>
                <a:uFillTx/>
                <a:latin typeface="K2D" panose="00000500000000000000" pitchFamily="2" charset="-34"/>
                <a:ea typeface="+mn-ea"/>
                <a:cs typeface="K2D" panose="00000500000000000000" pitchFamily="2" charset="-34"/>
              </a:rPr>
              <a:t>Forældrebestyrelsen kan træffe konkrete beslutninger på enkelte områder</a:t>
            </a:r>
          </a:p>
          <a:p>
            <a:pPr marL="1248280" marR="0" lvl="4" indent="-342900" algn="l" defTabSz="13851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a-DK" sz="2000" b="0" i="0" u="none" strike="noStrike" kern="1200" cap="none" spc="0" normalizeH="0" baseline="0" noProof="0" dirty="0">
                <a:ln>
                  <a:noFill/>
                </a:ln>
                <a:solidFill>
                  <a:srgbClr val="004139"/>
                </a:solidFill>
                <a:effectLst/>
                <a:uLnTx/>
                <a:uFillTx/>
                <a:latin typeface="K2D" panose="00000500000000000000" pitchFamily="2" charset="-34"/>
                <a:ea typeface="+mn-ea"/>
                <a:cs typeface="K2D" panose="00000500000000000000" pitchFamily="2" charset="-34"/>
              </a:rPr>
              <a:t>Forældrebestyrelsen deltager i ansættelsesprocesser</a:t>
            </a:r>
          </a:p>
          <a:p>
            <a:pPr marL="1248280" marR="0" lvl="4" indent="-342900" algn="l" defTabSz="13851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a-DK" sz="2000" b="0" i="0" u="none" strike="noStrike" kern="1200" cap="none" spc="0" normalizeH="0" baseline="0" noProof="0" dirty="0">
                <a:ln>
                  <a:noFill/>
                </a:ln>
                <a:solidFill>
                  <a:srgbClr val="004139"/>
                </a:solidFill>
                <a:effectLst/>
                <a:uLnTx/>
                <a:uFillTx/>
                <a:latin typeface="K2D" panose="00000500000000000000" pitchFamily="2" charset="-34"/>
                <a:ea typeface="+mn-ea"/>
                <a:cs typeface="K2D" panose="00000500000000000000" pitchFamily="2" charset="-34"/>
              </a:rPr>
              <a:t>Forældrebestyrelsen kan afgive høringssvar</a:t>
            </a:r>
          </a:p>
          <a:p>
            <a:pPr marL="1248280" marR="0" lvl="4" indent="-342900" algn="l" defTabSz="13851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a-DK" sz="2000" b="0" i="0" u="none" strike="noStrike" kern="1200" cap="none" spc="0" normalizeH="0" baseline="0" noProof="0" dirty="0">
                <a:ln>
                  <a:noFill/>
                </a:ln>
                <a:solidFill>
                  <a:srgbClr val="004139"/>
                </a:solidFill>
                <a:effectLst/>
                <a:uLnTx/>
                <a:uFillTx/>
                <a:latin typeface="K2D" panose="00000500000000000000" pitchFamily="2" charset="-34"/>
                <a:ea typeface="+mn-ea"/>
                <a:cs typeface="K2D" panose="00000500000000000000" pitchFamily="2" charset="-34"/>
              </a:rPr>
              <a:t>Forældrebestyrelsen har ikke ansvar for økonomi, personale eller børnesager</a:t>
            </a:r>
          </a:p>
        </p:txBody>
      </p:sp>
    </p:spTree>
    <p:extLst>
      <p:ext uri="{BB962C8B-B14F-4D97-AF65-F5344CB8AC3E}">
        <p14:creationId xmlns:p14="http://schemas.microsoft.com/office/powerpoint/2010/main" val="1284068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8C4AF6E0-8567-9BFE-DEA7-27765014ED3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Titel 2">
            <a:extLst>
              <a:ext uri="{FF2B5EF4-FFF2-40B4-BE49-F238E27FC236}">
                <a16:creationId xmlns:a16="http://schemas.microsoft.com/office/drawing/2014/main" id="{0EA45A3F-6BC2-57E4-95C0-DDDDCED750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710" y="504000"/>
            <a:ext cx="9614100" cy="618565"/>
          </a:xfrm>
        </p:spPr>
        <p:txBody>
          <a:bodyPr/>
          <a:lstStyle/>
          <a:p>
            <a:r>
              <a:rPr lang="da-DK" dirty="0">
                <a:solidFill>
                  <a:schemeClr val="bg1">
                    <a:lumMod val="90000"/>
                    <a:lumOff val="10000"/>
                  </a:schemeClr>
                </a:solidFill>
              </a:rPr>
              <a:t>	</a:t>
            </a:r>
            <a:r>
              <a:rPr lang="da-DK" b="0" dirty="0">
                <a:solidFill>
                  <a:schemeClr val="accent2">
                    <a:lumMod val="50000"/>
                  </a:schemeClr>
                </a:solidFill>
              </a:rPr>
              <a:t>Dagtilbudsloven §14</a:t>
            </a:r>
            <a:endParaRPr lang="da-DK" b="0" dirty="0">
              <a:solidFill>
                <a:schemeClr val="accent2">
                  <a:lumMod val="50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5" name="Tekstfelt 4" descr="Dagtilbudsloven §14">
            <a:extLst>
              <a:ext uri="{FF2B5EF4-FFF2-40B4-BE49-F238E27FC236}">
                <a16:creationId xmlns:a16="http://schemas.microsoft.com/office/drawing/2014/main" id="{493108B1-21C0-39A4-60EC-95CC9B36AA5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-189782" y="1311527"/>
            <a:ext cx="11680166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48280" lvl="4" indent="-342900">
              <a:buFont typeface="Arial" panose="020B0604020202020204" pitchFamily="34" charset="0"/>
              <a:buChar char="•"/>
            </a:pPr>
            <a:r>
              <a:rPr lang="da-DK" alt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Forældre i kommunale, selvejende og udliciterede daginstitutioner samt i kommunal dagpleje har ret til at få oprettet en forældrebestyrelse</a:t>
            </a:r>
          </a:p>
          <a:p>
            <a:pPr marL="1248280" lvl="4" indent="-342900">
              <a:buFont typeface="Arial" panose="020B0604020202020204" pitchFamily="34" charset="0"/>
              <a:buChar char="•"/>
            </a:pPr>
            <a:r>
              <a:rPr lang="da-DK" alt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Forældrebestyrelsen skal have et flertal af valgte forældre</a:t>
            </a:r>
          </a:p>
          <a:p>
            <a:pPr marL="1248280" lvl="4" indent="-342900">
              <a:buFont typeface="Arial" panose="020B0604020202020204" pitchFamily="34" charset="0"/>
              <a:buChar char="•"/>
            </a:pPr>
            <a:r>
              <a:rPr lang="da-DK" alt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Medarbejdere i dagtilbuddet skal være repræsenteret i forældrebestyrelsen (I Vejle Kommune er det besluttet at der skal være 1-2 medarbejderrepræsentanter i hver bestyrelse)</a:t>
            </a:r>
          </a:p>
          <a:p>
            <a:pPr marL="1248280" lvl="4" indent="-342900">
              <a:buFont typeface="Arial" panose="020B0604020202020204" pitchFamily="34" charset="0"/>
              <a:buChar char="•"/>
            </a:pPr>
            <a:r>
              <a:rPr lang="da-DK" alt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I daginstitutioner med flere enheder skal en forælder fra hver enhed have adgang til at være repræsenteret i forældrebestyrelsen</a:t>
            </a:r>
          </a:p>
          <a:p>
            <a:pPr marL="1248280" lvl="4" indent="-342900">
              <a:buFont typeface="Arial" panose="020B0604020202020204" pitchFamily="34" charset="0"/>
              <a:buChar char="•"/>
            </a:pPr>
            <a:r>
              <a:rPr lang="da-DK" alt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Forældrebestyrelser kan etableres på tværs af dagtilbud, hvis de enkelte bestyrelser beslutter det</a:t>
            </a:r>
            <a:endParaRPr lang="da-DK" sz="2000" dirty="0">
              <a:solidFill>
                <a:schemeClr val="bg1"/>
              </a:solidFill>
              <a:latin typeface="K2D" panose="00000500000000000000" pitchFamily="2" charset="-34"/>
              <a:cs typeface="K2D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930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76C8BB-CDD3-9927-362A-1C6106BA7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dsholder til billede 12">
            <a:extLst>
              <a:ext uri="{FF2B5EF4-FFF2-40B4-BE49-F238E27FC236}">
                <a16:creationId xmlns:a16="http://schemas.microsoft.com/office/drawing/2014/main" id="{22B4FCE2-12A4-763E-3BBB-5868EEBB667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Titel 2">
            <a:extLst>
              <a:ext uri="{FF2B5EF4-FFF2-40B4-BE49-F238E27FC236}">
                <a16:creationId xmlns:a16="http://schemas.microsoft.com/office/drawing/2014/main" id="{E0EEA01C-EFE9-03F8-05ED-4D4A84F9AE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917" y="1104536"/>
            <a:ext cx="4494129" cy="599294"/>
          </a:xfrm>
        </p:spPr>
        <p:txBody>
          <a:bodyPr/>
          <a:lstStyle/>
          <a:p>
            <a:r>
              <a:rPr lang="da-DK" b="0" dirty="0">
                <a:solidFill>
                  <a:schemeClr val="accent2">
                    <a:lumMod val="50000"/>
                  </a:schemeClr>
                </a:solidFill>
              </a:rPr>
              <a:t>Styrelsesvedtægt</a:t>
            </a:r>
            <a:endParaRPr lang="da-DK" dirty="0">
              <a:solidFill>
                <a:schemeClr val="accent2">
                  <a:lumMod val="50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4" name="Tekstfelt 3" descr="Styrelsesvedtægt" title="Styrelsesvedtægt">
            <a:extLst>
              <a:ext uri="{FF2B5EF4-FFF2-40B4-BE49-F238E27FC236}">
                <a16:creationId xmlns:a16="http://schemas.microsoft.com/office/drawing/2014/main" id="{6ED87A9C-DF5A-DA77-6883-BDE95F38C70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668917" y="1910045"/>
            <a:ext cx="516049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1385196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a-DK" sz="2000" b="0" i="0" u="none" strike="noStrike" kern="1200" cap="none" spc="0" normalizeH="0" baseline="0" noProof="0" dirty="0">
                <a:ln>
                  <a:noFill/>
                </a:ln>
                <a:solidFill>
                  <a:srgbClr val="004139"/>
                </a:solidFill>
                <a:effectLst/>
                <a:uLnTx/>
                <a:uFillTx/>
                <a:latin typeface="K2D" panose="00000500000000000000" pitchFamily="2" charset="-34"/>
                <a:ea typeface="+mn-ea"/>
                <a:cs typeface="K2D" panose="00000500000000000000" pitchFamily="2" charset="-34"/>
                <a:hlinkClick r:id="rId3"/>
              </a:rPr>
              <a:t>Fastlægges af kommunalbest</a:t>
            </a:r>
            <a:r>
              <a:rPr kumimoji="0" lang="da-DK" sz="2000" b="0" i="0" u="none" strike="noStrike" kern="1200" cap="none" spc="0" normalizeH="0" baseline="0" noProof="0" dirty="0">
                <a:ln>
                  <a:noFill/>
                </a:ln>
                <a:solidFill>
                  <a:srgbClr val="004139"/>
                </a:solidFill>
                <a:effectLst/>
                <a:uLnTx/>
                <a:uFillTx/>
                <a:latin typeface="K2D" panose="00000500000000000000" pitchFamily="2" charset="-34"/>
                <a:ea typeface="+mn-ea"/>
                <a:cs typeface="K2D" panose="00000500000000000000" pitchFamily="2" charset="-34"/>
              </a:rPr>
              <a:t>yrelsen og er godkendt i Børne- og Familieudvalget </a:t>
            </a:r>
          </a:p>
          <a:p>
            <a:pPr marL="342900" marR="0" lvl="0" indent="-342900" algn="l" defTabSz="1385196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a-DK" sz="2000" b="0" i="0" u="none" strike="noStrike" kern="1200" cap="none" spc="0" normalizeH="0" baseline="0" noProof="0" dirty="0">
                <a:ln>
                  <a:noFill/>
                </a:ln>
                <a:solidFill>
                  <a:srgbClr val="004139"/>
                </a:solidFill>
                <a:effectLst/>
                <a:uLnTx/>
                <a:uFillTx/>
                <a:latin typeface="K2D" panose="00000500000000000000" pitchFamily="2" charset="-34"/>
                <a:ea typeface="+mn-ea"/>
                <a:cs typeface="K2D" panose="00000500000000000000" pitchFamily="2" charset="-34"/>
              </a:rPr>
              <a:t>Præciserer forældrebestyrelsens sammensætning, opgaver og kompetencer </a:t>
            </a: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Er tilgængelig på kommunens </a:t>
            </a:r>
            <a:r>
              <a:rPr lang="da-DK" sz="200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hjemmeside </a:t>
            </a:r>
            <a:r>
              <a:rPr lang="da-DK" sz="200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  <a:hlinkClick r:id="rId3" tooltip="Styrelsesvedtægt dagtilbud"/>
              </a:rPr>
              <a:t>Styrelsesvedtægt dagtilbud</a:t>
            </a:r>
            <a:endParaRPr lang="da-DK" sz="2000" dirty="0">
              <a:solidFill>
                <a:schemeClr val="bg1"/>
              </a:solidFill>
              <a:latin typeface="K2D" panose="00000500000000000000" pitchFamily="2" charset="-34"/>
              <a:cs typeface="K2D" panose="00000500000000000000" pitchFamily="2" charset="-34"/>
            </a:endParaRP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endParaRPr kumimoji="0" lang="da-DK" sz="2000" b="0" i="0" u="none" strike="noStrike" kern="1200" cap="none" spc="0" normalizeH="0" baseline="0" noProof="0" dirty="0">
              <a:ln>
                <a:noFill/>
              </a:ln>
              <a:solidFill>
                <a:srgbClr val="004139"/>
              </a:solidFill>
              <a:effectLst/>
              <a:uLnTx/>
              <a:uFillTx/>
              <a:latin typeface="K2D" panose="00000500000000000000" pitchFamily="2" charset="-34"/>
              <a:ea typeface="+mn-ea"/>
              <a:cs typeface="K2D" panose="00000500000000000000" pitchFamily="2" charset="-34"/>
            </a:endParaRPr>
          </a:p>
        </p:txBody>
      </p:sp>
      <p:pic>
        <p:nvPicPr>
          <p:cNvPr id="7" name="Billede 6" descr="Styrelsesvedtægt" title="Styrelsesvedtægt">
            <a:extLst>
              <a:ext uri="{FF2B5EF4-FFF2-40B4-BE49-F238E27FC236}">
                <a16:creationId xmlns:a16="http://schemas.microsoft.com/office/drawing/2014/main" id="{4FC148A2-810C-489B-26A1-4CBCFD4757F4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5472" y="1104536"/>
            <a:ext cx="3347274" cy="4244224"/>
          </a:xfrm>
          <a:prstGeom prst="rect">
            <a:avLst/>
          </a:prstGeom>
          <a:ln w="3175"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2757419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866CE-C242-2DFD-138C-FA60E74F3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64639D9F-0884-1F20-10E5-DB906E8F06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Titel 2">
            <a:extLst>
              <a:ext uri="{FF2B5EF4-FFF2-40B4-BE49-F238E27FC236}">
                <a16:creationId xmlns:a16="http://schemas.microsoft.com/office/drawing/2014/main" id="{4B15F616-A499-B2B6-DB49-B87A26DF42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2433" y="546847"/>
            <a:ext cx="9614100" cy="618565"/>
          </a:xfrm>
        </p:spPr>
        <p:txBody>
          <a:bodyPr/>
          <a:lstStyle/>
          <a:p>
            <a:r>
              <a:rPr lang="da-DK" b="0" dirty="0">
                <a:solidFill>
                  <a:schemeClr val="accent2">
                    <a:lumMod val="50000"/>
                  </a:schemeClr>
                </a:solidFill>
              </a:rPr>
              <a:t>Forældrebestyrelsens opgaver </a:t>
            </a:r>
            <a:endParaRPr lang="da-DK" b="0" dirty="0">
              <a:solidFill>
                <a:schemeClr val="accent2">
                  <a:lumMod val="50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3" name="Tekstfelt 2" descr="Forældrebestyrelsens opgaver " title="Forældrebestyrelsens opgaver ">
            <a:extLst>
              <a:ext uri="{FF2B5EF4-FFF2-40B4-BE49-F238E27FC236}">
                <a16:creationId xmlns:a16="http://schemas.microsoft.com/office/drawing/2014/main" id="{BBEEC640-0409-493D-89CA-771EC470794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772433" y="1357465"/>
            <a:ext cx="10647133" cy="45704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Forældrebestyrelsen fastsætter overordnede principper inden for de rammer, Byrådet har besluttet:</a:t>
            </a:r>
          </a:p>
          <a:p>
            <a:pPr fontAlgn="t"/>
            <a:endParaRPr lang="da-DK" sz="1100" dirty="0">
              <a:solidFill>
                <a:schemeClr val="bg1"/>
              </a:solidFill>
              <a:latin typeface="K2D" panose="00000500000000000000" pitchFamily="2" charset="-34"/>
              <a:cs typeface="K2D" panose="00000500000000000000" pitchFamily="2" charset="-34"/>
            </a:endParaRP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Principper for det pædagogiske arbejde (fx hvilken pædagogisk retning og hvilke værdier der skal kendetegne dagtilbuddet – som fx natur- eller musikinstitution)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Principper for samarbejdet mellem dagtilbud og hjem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Principper for gode overgange</a:t>
            </a:r>
          </a:p>
          <a:p>
            <a:pPr lvl="1" fontAlgn="t"/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– fra hjem til dagtilbud</a:t>
            </a:r>
          </a:p>
          <a:p>
            <a:pPr lvl="1" fontAlgn="t"/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– mellem dagtilbud</a:t>
            </a:r>
          </a:p>
          <a:p>
            <a:pPr lvl="1" fontAlgn="t"/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– fra dagtilbud til fritidstilbud og skole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Principper for anvendelse af den børnerelaterede budgetramme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Principper for samarbejde med lokalsamfundet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Inddragelse i udarbejdelse, evaluering og opfølgning på den pædagogiske læreplan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Indstillingsret ved ansættelse af fast personale og ledelse (dvs. deltage i ansættelsesudvalg)</a:t>
            </a:r>
          </a:p>
        </p:txBody>
      </p:sp>
    </p:spTree>
    <p:extLst>
      <p:ext uri="{BB962C8B-B14F-4D97-AF65-F5344CB8AC3E}">
        <p14:creationId xmlns:p14="http://schemas.microsoft.com/office/powerpoint/2010/main" val="3416827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C61EE-89AA-5BFA-78E1-7256D3C54C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411302DC-0ACA-6D38-89B5-1F2605B80C4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Titel 2">
            <a:extLst>
              <a:ext uri="{FF2B5EF4-FFF2-40B4-BE49-F238E27FC236}">
                <a16:creationId xmlns:a16="http://schemas.microsoft.com/office/drawing/2014/main" id="{1EC47735-0228-C4DB-0028-E6E5A24F03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7366" y="504000"/>
            <a:ext cx="9614100" cy="618565"/>
          </a:xfrm>
        </p:spPr>
        <p:txBody>
          <a:bodyPr/>
          <a:lstStyle/>
          <a:p>
            <a:r>
              <a:rPr lang="da-DK" b="0" dirty="0">
                <a:solidFill>
                  <a:schemeClr val="accent2">
                    <a:lumMod val="50000"/>
                  </a:schemeClr>
                </a:solidFill>
              </a:rPr>
              <a:t>Øvrige opgaver, rettigheder og rammer</a:t>
            </a:r>
            <a:endParaRPr lang="da-DK" b="0" dirty="0">
              <a:solidFill>
                <a:schemeClr val="accent2">
                  <a:lumMod val="50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5" name="Tekstfelt 4" descr="Øvrige opgaver, rettigheder og rammer" title="Øvrige opgaver, rettigheder og rammer">
            <a:extLst>
              <a:ext uri="{FF2B5EF4-FFF2-40B4-BE49-F238E27FC236}">
                <a16:creationId xmlns:a16="http://schemas.microsoft.com/office/drawing/2014/main" id="{1DA8583D-4EDD-B0FB-8B01-E67D70E8015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707366" y="1374513"/>
            <a:ext cx="10647133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Beslutning om frokost- og madordninger inden for lovens og kommunens rammer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Beslutning om fællespasning i institutioner med flere huse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Høres inden Byrådet/Børne- og Familieudvalget træffer beslutning om væsentlige ændringer, der har betydning for dagtilbuddet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Afgiver udtalelser til Børne- og Familieudvalget, når bestyrelsen anmodes om det</a:t>
            </a:r>
            <a:b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</a:b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(Det er ofte kun de forældrevalgte, der underskriver, da ledelse/medarbejdere skal være loyale overfor beslutningerne i kommunen)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Formanden deltager i dialogmøder med Børne- og Familieudvalget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Behandler ikke enkeltsager om børn eller personale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Inddrages ikke i afskedigelsessager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1"/>
                </a:solidFill>
                <a:latin typeface="K2D" panose="00000500000000000000" pitchFamily="2" charset="-34"/>
                <a:cs typeface="K2D" panose="00000500000000000000" pitchFamily="2" charset="-34"/>
              </a:rPr>
              <a:t>Medlemmerne er omfattet af tavshedspligt</a:t>
            </a:r>
          </a:p>
        </p:txBody>
      </p:sp>
    </p:spTree>
    <p:extLst>
      <p:ext uri="{BB962C8B-B14F-4D97-AF65-F5344CB8AC3E}">
        <p14:creationId xmlns:p14="http://schemas.microsoft.com/office/powerpoint/2010/main" val="2972002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54CA9-3BF8-A8E3-6CF3-E294135C2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771BEE49-1672-D261-B479-F7524B02EDA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Titel 2" descr="Ledelsens opgave i bestyrelsesarbejdet&#10;" title="Ledelsens opgave i bestyrelsesarbejdet">
            <a:extLst>
              <a:ext uri="{FF2B5EF4-FFF2-40B4-BE49-F238E27FC236}">
                <a16:creationId xmlns:a16="http://schemas.microsoft.com/office/drawing/2014/main" id="{AC1C94CC-128C-C7CC-7E17-89637CA384B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/>
        </p:nvSpPr>
        <p:spPr>
          <a:xfrm>
            <a:off x="724618" y="504000"/>
            <a:ext cx="9614100" cy="618565"/>
          </a:xfrm>
          <a:prstGeom prst="rect">
            <a:avLst/>
          </a:prstGeom>
        </p:spPr>
        <p:txBody>
          <a:bodyPr vert="horz" lIns="91440" tIns="36000" rIns="91440" bIns="45720" rtlCol="0" anchor="t">
            <a:noAutofit/>
          </a:bodyPr>
          <a:lstStyle>
            <a:lvl1pPr algn="l" defTabSz="45269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da-DK" sz="4000" b="1" kern="1200">
                <a:solidFill>
                  <a:schemeClr val="bg1"/>
                </a:solidFill>
                <a:latin typeface="K2D" panose="00000500000000000000" pitchFamily="2" charset="-34"/>
                <a:ea typeface="+mj-ea"/>
                <a:cs typeface="K2D" panose="00000500000000000000" pitchFamily="2" charset="-34"/>
              </a:defRPr>
            </a:lvl1pPr>
          </a:lstStyle>
          <a:p>
            <a:r>
              <a:rPr lang="da-DK" b="0" dirty="0">
                <a:solidFill>
                  <a:schemeClr val="accent2">
                    <a:lumMod val="50000"/>
                  </a:schemeClr>
                </a:solidFill>
              </a:rPr>
              <a:t>Ledelsens opgave i bestyrelsesarbejdet</a:t>
            </a:r>
            <a:endParaRPr lang="da-DK" b="0" dirty="0">
              <a:solidFill>
                <a:schemeClr val="accent2">
                  <a:lumMod val="50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4" name="Tekstfelt 3" descr="Ledelsens opgave i bestyrelsesarbejdet&#10;" title="Ledelsens opgave i bestyrelsesarbejdet">
            <a:extLst>
              <a:ext uri="{FF2B5EF4-FFF2-40B4-BE49-F238E27FC236}">
                <a16:creationId xmlns:a16="http://schemas.microsoft.com/office/drawing/2014/main" id="{552E552F-31FA-7143-CA7A-1AE3EE0B67B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724618" y="1495284"/>
            <a:ext cx="1064713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2"/>
                </a:solidFill>
                <a:latin typeface="K2D" panose="00000500000000000000" pitchFamily="2" charset="-34"/>
                <a:cs typeface="K2D" panose="00000500000000000000" pitchFamily="2" charset="-34"/>
              </a:rPr>
              <a:t>Deltager i bestyrelsens arbejde og fungerer som sekretær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2"/>
                </a:solidFill>
                <a:latin typeface="K2D" panose="00000500000000000000" pitchFamily="2" charset="-34"/>
                <a:cs typeface="K2D" panose="00000500000000000000" pitchFamily="2" charset="-34"/>
              </a:rPr>
              <a:t>Repræsenterer kommunen og administrationens ansvar i bestyrelsessammenhæng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2"/>
                </a:solidFill>
                <a:latin typeface="K2D" panose="00000500000000000000" pitchFamily="2" charset="-34"/>
                <a:cs typeface="K2D" panose="00000500000000000000" pitchFamily="2" charset="-34"/>
              </a:rPr>
              <a:t>Har ansvar for den daglige drift, herunder budget, personaleforhold og optag af børn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2"/>
                </a:solidFill>
                <a:latin typeface="K2D" panose="00000500000000000000" pitchFamily="2" charset="-34"/>
                <a:cs typeface="K2D" panose="00000500000000000000" pitchFamily="2" charset="-34"/>
              </a:rPr>
              <a:t>Udarbejder oplæg og forslag til principper til bestyrelsens drøftelse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2"/>
                </a:solidFill>
                <a:latin typeface="K2D" panose="00000500000000000000" pitchFamily="2" charset="-34"/>
                <a:cs typeface="K2D" panose="00000500000000000000" pitchFamily="2" charset="-34"/>
              </a:rPr>
              <a:t>Har ledelses- og beslutningskompetence i forhold til pædagogiske mål, aktiviteter og daglig praksis (inden for lovgivningens, Byrådets og bestyrelsens principper)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schemeClr val="bg2"/>
                </a:solidFill>
                <a:latin typeface="K2D" panose="00000500000000000000" pitchFamily="2" charset="-34"/>
                <a:cs typeface="K2D" panose="00000500000000000000" pitchFamily="2" charset="-34"/>
              </a:rPr>
              <a:t>Medvirker til, at bestyrelsen udarbejder en forretningsorden</a:t>
            </a:r>
          </a:p>
        </p:txBody>
      </p:sp>
    </p:spTree>
    <p:extLst>
      <p:ext uri="{BB962C8B-B14F-4D97-AF65-F5344CB8AC3E}">
        <p14:creationId xmlns:p14="http://schemas.microsoft.com/office/powerpoint/2010/main" val="1151170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44DBC6-5E40-FAFF-8EAE-E013654399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2">
            <a:extLst>
              <a:ext uri="{FF2B5EF4-FFF2-40B4-BE49-F238E27FC236}">
                <a16:creationId xmlns:a16="http://schemas.microsoft.com/office/drawing/2014/main" id="{F3AFC639-9D1F-FA60-A33B-F4C48052BF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9218" y="1247775"/>
            <a:ext cx="8470269" cy="674541"/>
          </a:xfrm>
        </p:spPr>
        <p:txBody>
          <a:bodyPr/>
          <a:lstStyle/>
          <a:p>
            <a:r>
              <a:rPr lang="da-DK" b="0" dirty="0"/>
              <a:t>5 pejlemærker for en velfungerende forældrebestyrelse:</a:t>
            </a:r>
            <a:endParaRPr lang="da-DK" b="0" dirty="0">
              <a:highlight>
                <a:srgbClr val="FFFF00"/>
              </a:highlight>
            </a:endParaRP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FF8C6F52-95D3-A65E-F9C7-EA521E79E61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Tekstfelt 7" descr="5 pejlemærker for en velfungerende forældrebestyrelse" title="5 pejlemærker for en velfungerende forældrebestyrelse">
            <a:extLst>
              <a:ext uri="{FF2B5EF4-FFF2-40B4-BE49-F238E27FC236}">
                <a16:creationId xmlns:a16="http://schemas.microsoft.com/office/drawing/2014/main" id="{877D7517-00F6-57D6-DC0E-9B96024C342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797656" y="2682638"/>
            <a:ext cx="10234007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da-DK" sz="2000" dirty="0">
                <a:solidFill>
                  <a:srgbClr val="FFFFFF"/>
                </a:solidFill>
              </a:rPr>
              <a:t>Dialog og god gensidig kommunikation er grundstenen i forældrebestyrelsesarbejdet – forældrenes input og feedback er helt afgørende for at skabe et godt dagtilbud.</a:t>
            </a:r>
          </a:p>
          <a:p>
            <a:pPr marL="457200" indent="-457200">
              <a:buFont typeface="+mj-lt"/>
              <a:buAutoNum type="arabicPeriod"/>
            </a:pPr>
            <a:r>
              <a:rPr lang="da-DK" sz="2000" dirty="0">
                <a:solidFill>
                  <a:srgbClr val="FFFFFF"/>
                </a:solidFill>
              </a:rPr>
              <a:t>Bestyrelsen arbejder i overordnede principper som er retninger for det pædagogiske arbejde – lederen og medarbejderne planlægger de konkrete aktiviteter.</a:t>
            </a:r>
          </a:p>
          <a:p>
            <a:pPr marL="457200" indent="-457200">
              <a:buFont typeface="+mj-lt"/>
              <a:buAutoNum type="arabicPeriod"/>
            </a:pPr>
            <a:r>
              <a:rPr lang="da-DK" sz="2000" dirty="0">
                <a:solidFill>
                  <a:srgbClr val="FFFFFF"/>
                </a:solidFill>
              </a:rPr>
              <a:t>Bestyrelsen behandler ikke enkeltsager med børn, men fokuserer på den samlede børnegruppe i institutionen. </a:t>
            </a:r>
          </a:p>
          <a:p>
            <a:pPr marL="457200" indent="-457200">
              <a:buFont typeface="+mj-lt"/>
              <a:buAutoNum type="arabicPeriod"/>
            </a:pPr>
            <a:r>
              <a:rPr lang="da-DK" sz="2000" dirty="0">
                <a:solidFill>
                  <a:srgbClr val="FFFFFF"/>
                </a:solidFill>
              </a:rPr>
              <a:t>Lederen har ansvaret for medarbejdernes trivsel og for organiseringen af medarbejderne. Bestyrelsen kan inddrages i de overordnede principper for organisering.</a:t>
            </a:r>
          </a:p>
          <a:p>
            <a:pPr marL="457200" indent="-457200">
              <a:buFont typeface="+mj-lt"/>
              <a:buAutoNum type="arabicPeriod"/>
            </a:pPr>
            <a:r>
              <a:rPr lang="da-DK" sz="2000" dirty="0">
                <a:solidFill>
                  <a:srgbClr val="FFFFFF"/>
                </a:solidFill>
              </a:rPr>
              <a:t>Bestyrelsen deltager i ansættelsesprocessen og samtaler ved ansættelse af fastpersonale. Lederen har dog altid ansættelseskompetencen.</a:t>
            </a:r>
            <a:endParaRPr lang="da-DK" altLang="da-DK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9098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SISTID" val="47e0e2af-00e5-4419-8890-cb1133e078a4"/>
</p:tagLst>
</file>

<file path=ppt/theme/theme1.xml><?xml version="1.0" encoding="utf-8"?>
<a:theme xmlns:a="http://schemas.openxmlformats.org/drawingml/2006/main" name="Office-tema">
  <a:themeElements>
    <a:clrScheme name="Vejle-Grønmix">
      <a:dk1>
        <a:srgbClr val="FFFFFF"/>
      </a:dk1>
      <a:lt1>
        <a:srgbClr val="004139"/>
      </a:lt1>
      <a:dk2>
        <a:srgbClr val="FFFFFF"/>
      </a:dk2>
      <a:lt2>
        <a:srgbClr val="004139"/>
      </a:lt2>
      <a:accent1>
        <a:srgbClr val="004139"/>
      </a:accent1>
      <a:accent2>
        <a:srgbClr val="469072"/>
      </a:accent2>
      <a:accent3>
        <a:srgbClr val="C1DFC4"/>
      </a:accent3>
      <a:accent4>
        <a:srgbClr val="F1CD99"/>
      </a:accent4>
      <a:accent5>
        <a:srgbClr val="FFFFFF"/>
      </a:accent5>
      <a:accent6>
        <a:srgbClr val="000000"/>
      </a:accent6>
      <a:hlink>
        <a:srgbClr val="004139"/>
      </a:hlink>
      <a:folHlink>
        <a:srgbClr val="4690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000" dirty="0" smtClean="0">
            <a:latin typeface="K2D" panose="00000500000000000000" pitchFamily="2" charset="-34"/>
            <a:cs typeface="K2D" panose="00000500000000000000" pitchFamily="2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 algn="l">
          <a:defRPr sz="2000" dirty="0" smtClean="0">
            <a:solidFill>
              <a:schemeClr val="tx2"/>
            </a:solidFill>
            <a:latin typeface="K2D" panose="00000500000000000000" pitchFamily="2" charset="-34"/>
            <a:cs typeface="K2D" panose="00000500000000000000" pitchFamily="2" charset="-34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Mint Vejle Kommune.potx" id="{F98D31F5-2260-4D28-85D2-412FD1B60255}" vid="{311872E3-EA1D-44C4-8260-E8E6F6F0B9A9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Mint Vejle Kommune</Template>
  <TotalTime>1533</TotalTime>
  <Words>623</Words>
  <Application>Microsoft Office PowerPoint</Application>
  <PresentationFormat>Widescreen</PresentationFormat>
  <Paragraphs>58</Paragraphs>
  <Slides>8</Slides>
  <Notes>2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8</vt:i4>
      </vt:variant>
    </vt:vector>
  </HeadingPairs>
  <TitlesOfParts>
    <vt:vector size="14" baseType="lpstr">
      <vt:lpstr>K2D</vt:lpstr>
      <vt:lpstr>Aptos</vt:lpstr>
      <vt:lpstr>K2D Medium</vt:lpstr>
      <vt:lpstr>K2D Light</vt:lpstr>
      <vt:lpstr>Arial</vt:lpstr>
      <vt:lpstr>Office-tema</vt:lpstr>
      <vt:lpstr>Introduktion for nye forældrebestyrelser i Vejle Kommune dagtilbud</vt:lpstr>
      <vt:lpstr>Hvad er en forældrebestyrelse?</vt:lpstr>
      <vt:lpstr> Dagtilbudsloven §14</vt:lpstr>
      <vt:lpstr>Styrelsesvedtægt</vt:lpstr>
      <vt:lpstr>Forældrebestyrelsens opgaver </vt:lpstr>
      <vt:lpstr>Øvrige opgaver, rettigheder og rammer</vt:lpstr>
      <vt:lpstr>PowerPoint-præsentation</vt:lpstr>
      <vt:lpstr>5 pejlemærker for en velfungerende forældrebestyrelse:</vt:lpstr>
    </vt:vector>
  </TitlesOfParts>
  <Company>Vejle Kommune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 for nye forældrebestyrelser</dc:title>
  <dc:creator>Minna Flø Vindbjerg  Dagtilbud - administrationsafdeling Vejle  Børn og Unge  Vejle Kommune</dc:creator>
  <cp:lastModifiedBy>Line Løvstrup Nielsen  Dagtilbud - administrationsafdeling Vejle  Børn og Unge  Vejle Kommune</cp:lastModifiedBy>
  <cp:revision>21</cp:revision>
  <cp:lastPrinted>2021-06-14T08:20:05Z</cp:lastPrinted>
  <dcterms:created xsi:type="dcterms:W3CDTF">2026-03-05T09:29:26Z</dcterms:created>
  <dcterms:modified xsi:type="dcterms:W3CDTF">2026-06-26T10:20:43Z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oudStatistics_StoryID">
    <vt:lpwstr>5b2269d5-79bb-48ed-9191-3b8c1f84eb1d</vt:lpwstr>
  </property>
</Properties>
</file>