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5327650" cy="3779838"/>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F6F7"/>
    <a:srgbClr val="43E1E5"/>
    <a:srgbClr val="F236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72" autoAdjust="0"/>
    <p:restoredTop sz="94660"/>
  </p:normalViewPr>
  <p:slideViewPr>
    <p:cSldViewPr snapToGrid="0">
      <p:cViewPr varScale="1">
        <p:scale>
          <a:sx n="204" d="100"/>
          <a:sy n="204" d="100"/>
        </p:scale>
        <p:origin x="1506"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399574" y="618599"/>
            <a:ext cx="4528503" cy="1315944"/>
          </a:xfrm>
        </p:spPr>
        <p:txBody>
          <a:bodyPr anchor="b"/>
          <a:lstStyle>
            <a:lvl1pPr algn="ctr">
              <a:defRPr sz="3307"/>
            </a:lvl1pPr>
          </a:lstStyle>
          <a:p>
            <a:r>
              <a:rPr lang="da-DK" smtClean="0"/>
              <a:t>Klik for at redigere i master</a:t>
            </a:r>
            <a:endParaRPr lang="en-US" dirty="0"/>
          </a:p>
        </p:txBody>
      </p:sp>
      <p:sp>
        <p:nvSpPr>
          <p:cNvPr id="3" name="Subtitle 2"/>
          <p:cNvSpPr>
            <a:spLocks noGrp="1"/>
          </p:cNvSpPr>
          <p:nvPr>
            <p:ph type="subTitle" idx="1"/>
          </p:nvPr>
        </p:nvSpPr>
        <p:spPr>
          <a:xfrm>
            <a:off x="665956" y="1985290"/>
            <a:ext cx="3995738" cy="912586"/>
          </a:xfrm>
        </p:spPr>
        <p:txBody>
          <a:bodyPr/>
          <a:lstStyle>
            <a:lvl1pPr marL="0" indent="0" algn="ctr">
              <a:buNone/>
              <a:defRPr sz="1323"/>
            </a:lvl1pPr>
            <a:lvl2pPr marL="252009" indent="0" algn="ctr">
              <a:buNone/>
              <a:defRPr sz="1102"/>
            </a:lvl2pPr>
            <a:lvl3pPr marL="504017" indent="0" algn="ctr">
              <a:buNone/>
              <a:defRPr sz="992"/>
            </a:lvl3pPr>
            <a:lvl4pPr marL="756026" indent="0" algn="ctr">
              <a:buNone/>
              <a:defRPr sz="882"/>
            </a:lvl4pPr>
            <a:lvl5pPr marL="1008035" indent="0" algn="ctr">
              <a:buNone/>
              <a:defRPr sz="882"/>
            </a:lvl5pPr>
            <a:lvl6pPr marL="1260043" indent="0" algn="ctr">
              <a:buNone/>
              <a:defRPr sz="882"/>
            </a:lvl6pPr>
            <a:lvl7pPr marL="1512052" indent="0" algn="ctr">
              <a:buNone/>
              <a:defRPr sz="882"/>
            </a:lvl7pPr>
            <a:lvl8pPr marL="1764060" indent="0" algn="ctr">
              <a:buNone/>
              <a:defRPr sz="882"/>
            </a:lvl8pPr>
            <a:lvl9pPr marL="2016069" indent="0" algn="ctr">
              <a:buNone/>
              <a:defRPr sz="882"/>
            </a:lvl9pPr>
          </a:lstStyle>
          <a:p>
            <a:r>
              <a:rPr lang="da-DK" smtClean="0"/>
              <a:t>Klik for at redigere undertiteltypografien i masteren</a:t>
            </a:r>
            <a:endParaRPr lang="en-US" dirty="0"/>
          </a:p>
        </p:txBody>
      </p:sp>
      <p:sp>
        <p:nvSpPr>
          <p:cNvPr id="4" name="Date Placeholder 3"/>
          <p:cNvSpPr>
            <a:spLocks noGrp="1"/>
          </p:cNvSpPr>
          <p:nvPr>
            <p:ph type="dt" sz="half" idx="10"/>
          </p:nvPr>
        </p:nvSpPr>
        <p:spPr/>
        <p:txBody>
          <a:bodyPr/>
          <a:lstStyle/>
          <a:p>
            <a:fld id="{7A458A12-9FB7-4F2B-A272-8F652CB2191D}" type="datetimeFigureOut">
              <a:rPr lang="da-DK" smtClean="0"/>
              <a:t>11-09-2019</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915021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Klik for at redigere i master</a:t>
            </a:r>
            <a:endParaRPr lang="en-US" dirty="0"/>
          </a:p>
        </p:txBody>
      </p:sp>
      <p:sp>
        <p:nvSpPr>
          <p:cNvPr id="3" name="Vertical Text Placeholder 2"/>
          <p:cNvSpPr>
            <a:spLocks noGrp="1"/>
          </p:cNvSpPr>
          <p:nvPr>
            <p:ph type="body" orient="vert" idx="1"/>
          </p:nvPr>
        </p:nvSpPr>
        <p:spPr/>
        <p:txBody>
          <a:bodyPr vert="eaVert"/>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4" name="Date Placeholder 3"/>
          <p:cNvSpPr>
            <a:spLocks noGrp="1"/>
          </p:cNvSpPr>
          <p:nvPr>
            <p:ph type="dt" sz="half" idx="10"/>
          </p:nvPr>
        </p:nvSpPr>
        <p:spPr/>
        <p:txBody>
          <a:bodyPr/>
          <a:lstStyle/>
          <a:p>
            <a:fld id="{7A458A12-9FB7-4F2B-A272-8F652CB2191D}" type="datetimeFigureOut">
              <a:rPr lang="da-DK" smtClean="0"/>
              <a:t>11-09-2019</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1991026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2600" y="201241"/>
            <a:ext cx="1148775" cy="3203238"/>
          </a:xfrm>
        </p:spPr>
        <p:txBody>
          <a:bodyPr vert="eaVert"/>
          <a:lstStyle/>
          <a:p>
            <a:r>
              <a:rPr lang="da-DK" smtClean="0"/>
              <a:t>Klik for at redigere i master</a:t>
            </a:r>
            <a:endParaRPr lang="en-US" dirty="0"/>
          </a:p>
        </p:txBody>
      </p:sp>
      <p:sp>
        <p:nvSpPr>
          <p:cNvPr id="3" name="Vertical Text Placeholder 2"/>
          <p:cNvSpPr>
            <a:spLocks noGrp="1"/>
          </p:cNvSpPr>
          <p:nvPr>
            <p:ph type="body" orient="vert" idx="1"/>
          </p:nvPr>
        </p:nvSpPr>
        <p:spPr>
          <a:xfrm>
            <a:off x="366276" y="201241"/>
            <a:ext cx="3379728" cy="3203238"/>
          </a:xfrm>
        </p:spPr>
        <p:txBody>
          <a:bodyPr vert="eaVert"/>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4" name="Date Placeholder 3"/>
          <p:cNvSpPr>
            <a:spLocks noGrp="1"/>
          </p:cNvSpPr>
          <p:nvPr>
            <p:ph type="dt" sz="half" idx="10"/>
          </p:nvPr>
        </p:nvSpPr>
        <p:spPr/>
        <p:txBody>
          <a:bodyPr/>
          <a:lstStyle/>
          <a:p>
            <a:fld id="{7A458A12-9FB7-4F2B-A272-8F652CB2191D}" type="datetimeFigureOut">
              <a:rPr lang="da-DK" smtClean="0"/>
              <a:t>11-09-2019</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1060689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Klik for at redigere i master</a:t>
            </a:r>
            <a:endParaRPr lang="en-US" dirty="0"/>
          </a:p>
        </p:txBody>
      </p:sp>
      <p:sp>
        <p:nvSpPr>
          <p:cNvPr id="3" name="Content Placeholder 2"/>
          <p:cNvSpPr>
            <a:spLocks noGrp="1"/>
          </p:cNvSpPr>
          <p:nvPr>
            <p:ph idx="1"/>
          </p:nvPr>
        </p:nvSpPr>
        <p:spPr/>
        <p:txBody>
          <a:bodyPr/>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4" name="Date Placeholder 3"/>
          <p:cNvSpPr>
            <a:spLocks noGrp="1"/>
          </p:cNvSpPr>
          <p:nvPr>
            <p:ph type="dt" sz="half" idx="10"/>
          </p:nvPr>
        </p:nvSpPr>
        <p:spPr/>
        <p:txBody>
          <a:bodyPr/>
          <a:lstStyle/>
          <a:p>
            <a:fld id="{7A458A12-9FB7-4F2B-A272-8F652CB2191D}" type="datetimeFigureOut">
              <a:rPr lang="da-DK" smtClean="0"/>
              <a:t>11-09-2019</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2182822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363501" y="942336"/>
            <a:ext cx="4595098" cy="1572307"/>
          </a:xfrm>
        </p:spPr>
        <p:txBody>
          <a:bodyPr anchor="b"/>
          <a:lstStyle>
            <a:lvl1pPr>
              <a:defRPr sz="3307"/>
            </a:lvl1pPr>
          </a:lstStyle>
          <a:p>
            <a:r>
              <a:rPr lang="da-DK" smtClean="0"/>
              <a:t>Klik for at redigere i master</a:t>
            </a:r>
            <a:endParaRPr lang="en-US" dirty="0"/>
          </a:p>
        </p:txBody>
      </p:sp>
      <p:sp>
        <p:nvSpPr>
          <p:cNvPr id="3" name="Text Placeholder 2"/>
          <p:cNvSpPr>
            <a:spLocks noGrp="1"/>
          </p:cNvSpPr>
          <p:nvPr>
            <p:ph type="body" idx="1"/>
          </p:nvPr>
        </p:nvSpPr>
        <p:spPr>
          <a:xfrm>
            <a:off x="363501" y="2529518"/>
            <a:ext cx="4595098" cy="826839"/>
          </a:xfrm>
        </p:spPr>
        <p:txBody>
          <a:bodyPr/>
          <a:lstStyle>
            <a:lvl1pPr marL="0" indent="0">
              <a:buNone/>
              <a:defRPr sz="1323">
                <a:solidFill>
                  <a:schemeClr val="tx1"/>
                </a:solidFill>
              </a:defRPr>
            </a:lvl1pPr>
            <a:lvl2pPr marL="252009" indent="0">
              <a:buNone/>
              <a:defRPr sz="1102">
                <a:solidFill>
                  <a:schemeClr val="tx1">
                    <a:tint val="75000"/>
                  </a:schemeClr>
                </a:solidFill>
              </a:defRPr>
            </a:lvl2pPr>
            <a:lvl3pPr marL="504017" indent="0">
              <a:buNone/>
              <a:defRPr sz="992">
                <a:solidFill>
                  <a:schemeClr val="tx1">
                    <a:tint val="75000"/>
                  </a:schemeClr>
                </a:solidFill>
              </a:defRPr>
            </a:lvl3pPr>
            <a:lvl4pPr marL="756026" indent="0">
              <a:buNone/>
              <a:defRPr sz="882">
                <a:solidFill>
                  <a:schemeClr val="tx1">
                    <a:tint val="75000"/>
                  </a:schemeClr>
                </a:solidFill>
              </a:defRPr>
            </a:lvl4pPr>
            <a:lvl5pPr marL="1008035" indent="0">
              <a:buNone/>
              <a:defRPr sz="882">
                <a:solidFill>
                  <a:schemeClr val="tx1">
                    <a:tint val="75000"/>
                  </a:schemeClr>
                </a:solidFill>
              </a:defRPr>
            </a:lvl5pPr>
            <a:lvl6pPr marL="1260043" indent="0">
              <a:buNone/>
              <a:defRPr sz="882">
                <a:solidFill>
                  <a:schemeClr val="tx1">
                    <a:tint val="75000"/>
                  </a:schemeClr>
                </a:solidFill>
              </a:defRPr>
            </a:lvl6pPr>
            <a:lvl7pPr marL="1512052" indent="0">
              <a:buNone/>
              <a:defRPr sz="882">
                <a:solidFill>
                  <a:schemeClr val="tx1">
                    <a:tint val="75000"/>
                  </a:schemeClr>
                </a:solidFill>
              </a:defRPr>
            </a:lvl7pPr>
            <a:lvl8pPr marL="1764060" indent="0">
              <a:buNone/>
              <a:defRPr sz="882">
                <a:solidFill>
                  <a:schemeClr val="tx1">
                    <a:tint val="75000"/>
                  </a:schemeClr>
                </a:solidFill>
              </a:defRPr>
            </a:lvl8pPr>
            <a:lvl9pPr marL="2016069" indent="0">
              <a:buNone/>
              <a:defRPr sz="882">
                <a:solidFill>
                  <a:schemeClr val="tx1">
                    <a:tint val="75000"/>
                  </a:schemeClr>
                </a:solidFill>
              </a:defRPr>
            </a:lvl9pPr>
          </a:lstStyle>
          <a:p>
            <a:pPr lvl="0"/>
            <a:r>
              <a:rPr lang="da-DK" smtClean="0"/>
              <a:t>Rediger typografien i masterens</a:t>
            </a:r>
          </a:p>
        </p:txBody>
      </p:sp>
      <p:sp>
        <p:nvSpPr>
          <p:cNvPr id="4" name="Date Placeholder 3"/>
          <p:cNvSpPr>
            <a:spLocks noGrp="1"/>
          </p:cNvSpPr>
          <p:nvPr>
            <p:ph type="dt" sz="half" idx="10"/>
          </p:nvPr>
        </p:nvSpPr>
        <p:spPr/>
        <p:txBody>
          <a:bodyPr/>
          <a:lstStyle/>
          <a:p>
            <a:fld id="{7A458A12-9FB7-4F2B-A272-8F652CB2191D}" type="datetimeFigureOut">
              <a:rPr lang="da-DK" smtClean="0"/>
              <a:t>11-09-2019</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333896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Klik for at redigere i master</a:t>
            </a:r>
            <a:endParaRPr lang="en-US" dirty="0"/>
          </a:p>
        </p:txBody>
      </p:sp>
      <p:sp>
        <p:nvSpPr>
          <p:cNvPr id="3" name="Content Placeholder 2"/>
          <p:cNvSpPr>
            <a:spLocks noGrp="1"/>
          </p:cNvSpPr>
          <p:nvPr>
            <p:ph sz="half" idx="1"/>
          </p:nvPr>
        </p:nvSpPr>
        <p:spPr>
          <a:xfrm>
            <a:off x="366276" y="1006207"/>
            <a:ext cx="2264251" cy="2398272"/>
          </a:xfrm>
        </p:spPr>
        <p:txBody>
          <a:bodyPr/>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4" name="Content Placeholder 3"/>
          <p:cNvSpPr>
            <a:spLocks noGrp="1"/>
          </p:cNvSpPr>
          <p:nvPr>
            <p:ph sz="half" idx="2"/>
          </p:nvPr>
        </p:nvSpPr>
        <p:spPr>
          <a:xfrm>
            <a:off x="2697123" y="1006207"/>
            <a:ext cx="2264251" cy="2398272"/>
          </a:xfrm>
        </p:spPr>
        <p:txBody>
          <a:bodyPr/>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5" name="Date Placeholder 4"/>
          <p:cNvSpPr>
            <a:spLocks noGrp="1"/>
          </p:cNvSpPr>
          <p:nvPr>
            <p:ph type="dt" sz="half" idx="10"/>
          </p:nvPr>
        </p:nvSpPr>
        <p:spPr/>
        <p:txBody>
          <a:bodyPr/>
          <a:lstStyle/>
          <a:p>
            <a:fld id="{7A458A12-9FB7-4F2B-A272-8F652CB2191D}" type="datetimeFigureOut">
              <a:rPr lang="da-DK" smtClean="0"/>
              <a:t>11-09-2019</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2127502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366970" y="201242"/>
            <a:ext cx="4595098" cy="730594"/>
          </a:xfrm>
        </p:spPr>
        <p:txBody>
          <a:bodyPr/>
          <a:lstStyle/>
          <a:p>
            <a:r>
              <a:rPr lang="da-DK" smtClean="0"/>
              <a:t>Klik for at redigere i master</a:t>
            </a:r>
            <a:endParaRPr lang="en-US" dirty="0"/>
          </a:p>
        </p:txBody>
      </p:sp>
      <p:sp>
        <p:nvSpPr>
          <p:cNvPr id="3" name="Text Placeholder 2"/>
          <p:cNvSpPr>
            <a:spLocks noGrp="1"/>
          </p:cNvSpPr>
          <p:nvPr>
            <p:ph type="body" idx="1"/>
          </p:nvPr>
        </p:nvSpPr>
        <p:spPr>
          <a:xfrm>
            <a:off x="366971" y="926586"/>
            <a:ext cx="2253845" cy="454105"/>
          </a:xfrm>
        </p:spPr>
        <p:txBody>
          <a:bodyPr anchor="b"/>
          <a:lstStyle>
            <a:lvl1pPr marL="0" indent="0">
              <a:buNone/>
              <a:defRPr sz="1323" b="1"/>
            </a:lvl1pPr>
            <a:lvl2pPr marL="252009" indent="0">
              <a:buNone/>
              <a:defRPr sz="1102" b="1"/>
            </a:lvl2pPr>
            <a:lvl3pPr marL="504017" indent="0">
              <a:buNone/>
              <a:defRPr sz="992" b="1"/>
            </a:lvl3pPr>
            <a:lvl4pPr marL="756026" indent="0">
              <a:buNone/>
              <a:defRPr sz="882" b="1"/>
            </a:lvl4pPr>
            <a:lvl5pPr marL="1008035" indent="0">
              <a:buNone/>
              <a:defRPr sz="882" b="1"/>
            </a:lvl5pPr>
            <a:lvl6pPr marL="1260043" indent="0">
              <a:buNone/>
              <a:defRPr sz="882" b="1"/>
            </a:lvl6pPr>
            <a:lvl7pPr marL="1512052" indent="0">
              <a:buNone/>
              <a:defRPr sz="882" b="1"/>
            </a:lvl7pPr>
            <a:lvl8pPr marL="1764060" indent="0">
              <a:buNone/>
              <a:defRPr sz="882" b="1"/>
            </a:lvl8pPr>
            <a:lvl9pPr marL="2016069" indent="0">
              <a:buNone/>
              <a:defRPr sz="882" b="1"/>
            </a:lvl9pPr>
          </a:lstStyle>
          <a:p>
            <a:pPr lvl="0"/>
            <a:r>
              <a:rPr lang="da-DK" smtClean="0"/>
              <a:t>Rediger typografien i masterens</a:t>
            </a:r>
          </a:p>
        </p:txBody>
      </p:sp>
      <p:sp>
        <p:nvSpPr>
          <p:cNvPr id="4" name="Content Placeholder 3"/>
          <p:cNvSpPr>
            <a:spLocks noGrp="1"/>
          </p:cNvSpPr>
          <p:nvPr>
            <p:ph sz="half" idx="2"/>
          </p:nvPr>
        </p:nvSpPr>
        <p:spPr>
          <a:xfrm>
            <a:off x="366971" y="1380691"/>
            <a:ext cx="2253845" cy="2030788"/>
          </a:xfrm>
        </p:spPr>
        <p:txBody>
          <a:bodyPr/>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5" name="Text Placeholder 4"/>
          <p:cNvSpPr>
            <a:spLocks noGrp="1"/>
          </p:cNvSpPr>
          <p:nvPr>
            <p:ph type="body" sz="quarter" idx="3"/>
          </p:nvPr>
        </p:nvSpPr>
        <p:spPr>
          <a:xfrm>
            <a:off x="2697123" y="926586"/>
            <a:ext cx="2264945" cy="454105"/>
          </a:xfrm>
        </p:spPr>
        <p:txBody>
          <a:bodyPr anchor="b"/>
          <a:lstStyle>
            <a:lvl1pPr marL="0" indent="0">
              <a:buNone/>
              <a:defRPr sz="1323" b="1"/>
            </a:lvl1pPr>
            <a:lvl2pPr marL="252009" indent="0">
              <a:buNone/>
              <a:defRPr sz="1102" b="1"/>
            </a:lvl2pPr>
            <a:lvl3pPr marL="504017" indent="0">
              <a:buNone/>
              <a:defRPr sz="992" b="1"/>
            </a:lvl3pPr>
            <a:lvl4pPr marL="756026" indent="0">
              <a:buNone/>
              <a:defRPr sz="882" b="1"/>
            </a:lvl4pPr>
            <a:lvl5pPr marL="1008035" indent="0">
              <a:buNone/>
              <a:defRPr sz="882" b="1"/>
            </a:lvl5pPr>
            <a:lvl6pPr marL="1260043" indent="0">
              <a:buNone/>
              <a:defRPr sz="882" b="1"/>
            </a:lvl6pPr>
            <a:lvl7pPr marL="1512052" indent="0">
              <a:buNone/>
              <a:defRPr sz="882" b="1"/>
            </a:lvl7pPr>
            <a:lvl8pPr marL="1764060" indent="0">
              <a:buNone/>
              <a:defRPr sz="882" b="1"/>
            </a:lvl8pPr>
            <a:lvl9pPr marL="2016069" indent="0">
              <a:buNone/>
              <a:defRPr sz="882" b="1"/>
            </a:lvl9pPr>
          </a:lstStyle>
          <a:p>
            <a:pPr lvl="0"/>
            <a:r>
              <a:rPr lang="da-DK" smtClean="0"/>
              <a:t>Rediger typografien i masterens</a:t>
            </a:r>
          </a:p>
        </p:txBody>
      </p:sp>
      <p:sp>
        <p:nvSpPr>
          <p:cNvPr id="6" name="Content Placeholder 5"/>
          <p:cNvSpPr>
            <a:spLocks noGrp="1"/>
          </p:cNvSpPr>
          <p:nvPr>
            <p:ph sz="quarter" idx="4"/>
          </p:nvPr>
        </p:nvSpPr>
        <p:spPr>
          <a:xfrm>
            <a:off x="2697123" y="1380691"/>
            <a:ext cx="2264945" cy="2030788"/>
          </a:xfrm>
        </p:spPr>
        <p:txBody>
          <a:bodyPr/>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7" name="Date Placeholder 6"/>
          <p:cNvSpPr>
            <a:spLocks noGrp="1"/>
          </p:cNvSpPr>
          <p:nvPr>
            <p:ph type="dt" sz="half" idx="10"/>
          </p:nvPr>
        </p:nvSpPr>
        <p:spPr/>
        <p:txBody>
          <a:bodyPr/>
          <a:lstStyle/>
          <a:p>
            <a:fld id="{7A458A12-9FB7-4F2B-A272-8F652CB2191D}" type="datetimeFigureOut">
              <a:rPr lang="da-DK" smtClean="0"/>
              <a:t>11-09-2019</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870792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Klik for at redigere i master</a:t>
            </a:r>
            <a:endParaRPr lang="en-US" dirty="0"/>
          </a:p>
        </p:txBody>
      </p:sp>
      <p:sp>
        <p:nvSpPr>
          <p:cNvPr id="3" name="Date Placeholder 2"/>
          <p:cNvSpPr>
            <a:spLocks noGrp="1"/>
          </p:cNvSpPr>
          <p:nvPr>
            <p:ph type="dt" sz="half" idx="10"/>
          </p:nvPr>
        </p:nvSpPr>
        <p:spPr/>
        <p:txBody>
          <a:bodyPr/>
          <a:lstStyle/>
          <a:p>
            <a:fld id="{7A458A12-9FB7-4F2B-A272-8F652CB2191D}" type="datetimeFigureOut">
              <a:rPr lang="da-DK" smtClean="0"/>
              <a:t>11-09-2019</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3299146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458A12-9FB7-4F2B-A272-8F652CB2191D}" type="datetimeFigureOut">
              <a:rPr lang="da-DK" smtClean="0"/>
              <a:t>11-09-2019</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3495668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366970" y="251989"/>
            <a:ext cx="1718306" cy="881962"/>
          </a:xfrm>
        </p:spPr>
        <p:txBody>
          <a:bodyPr anchor="b"/>
          <a:lstStyle>
            <a:lvl1pPr>
              <a:defRPr sz="1764"/>
            </a:lvl1pPr>
          </a:lstStyle>
          <a:p>
            <a:r>
              <a:rPr lang="da-DK" smtClean="0"/>
              <a:t>Klik for at redigere i master</a:t>
            </a:r>
            <a:endParaRPr lang="en-US" dirty="0"/>
          </a:p>
        </p:txBody>
      </p:sp>
      <p:sp>
        <p:nvSpPr>
          <p:cNvPr id="3" name="Content Placeholder 2"/>
          <p:cNvSpPr>
            <a:spLocks noGrp="1"/>
          </p:cNvSpPr>
          <p:nvPr>
            <p:ph idx="1"/>
          </p:nvPr>
        </p:nvSpPr>
        <p:spPr>
          <a:xfrm>
            <a:off x="2264945" y="544227"/>
            <a:ext cx="2697123" cy="2686135"/>
          </a:xfrm>
        </p:spPr>
        <p:txBody>
          <a:bodyPr/>
          <a:lstStyle>
            <a:lvl1pPr>
              <a:defRPr sz="1764"/>
            </a:lvl1pPr>
            <a:lvl2pPr>
              <a:defRPr sz="1543"/>
            </a:lvl2pPr>
            <a:lvl3pPr>
              <a:defRPr sz="1323"/>
            </a:lvl3pPr>
            <a:lvl4pPr>
              <a:defRPr sz="1102"/>
            </a:lvl4pPr>
            <a:lvl5pPr>
              <a:defRPr sz="1102"/>
            </a:lvl5pPr>
            <a:lvl6pPr>
              <a:defRPr sz="1102"/>
            </a:lvl6pPr>
            <a:lvl7pPr>
              <a:defRPr sz="1102"/>
            </a:lvl7pPr>
            <a:lvl8pPr>
              <a:defRPr sz="1102"/>
            </a:lvl8pPr>
            <a:lvl9pPr>
              <a:defRPr sz="1102"/>
            </a:lvl9pPr>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4" name="Text Placeholder 3"/>
          <p:cNvSpPr>
            <a:spLocks noGrp="1"/>
          </p:cNvSpPr>
          <p:nvPr>
            <p:ph type="body" sz="half" idx="2"/>
          </p:nvPr>
        </p:nvSpPr>
        <p:spPr>
          <a:xfrm>
            <a:off x="366970" y="1133952"/>
            <a:ext cx="1718306" cy="2100785"/>
          </a:xfrm>
        </p:spPr>
        <p:txBody>
          <a:bodyPr/>
          <a:lstStyle>
            <a:lvl1pPr marL="0" indent="0">
              <a:buNone/>
              <a:defRPr sz="882"/>
            </a:lvl1pPr>
            <a:lvl2pPr marL="252009" indent="0">
              <a:buNone/>
              <a:defRPr sz="772"/>
            </a:lvl2pPr>
            <a:lvl3pPr marL="504017" indent="0">
              <a:buNone/>
              <a:defRPr sz="661"/>
            </a:lvl3pPr>
            <a:lvl4pPr marL="756026" indent="0">
              <a:buNone/>
              <a:defRPr sz="551"/>
            </a:lvl4pPr>
            <a:lvl5pPr marL="1008035" indent="0">
              <a:buNone/>
              <a:defRPr sz="551"/>
            </a:lvl5pPr>
            <a:lvl6pPr marL="1260043" indent="0">
              <a:buNone/>
              <a:defRPr sz="551"/>
            </a:lvl6pPr>
            <a:lvl7pPr marL="1512052" indent="0">
              <a:buNone/>
              <a:defRPr sz="551"/>
            </a:lvl7pPr>
            <a:lvl8pPr marL="1764060" indent="0">
              <a:buNone/>
              <a:defRPr sz="551"/>
            </a:lvl8pPr>
            <a:lvl9pPr marL="2016069" indent="0">
              <a:buNone/>
              <a:defRPr sz="551"/>
            </a:lvl9pPr>
          </a:lstStyle>
          <a:p>
            <a:pPr lvl="0"/>
            <a:r>
              <a:rPr lang="da-DK" smtClean="0"/>
              <a:t>Rediger typografien i masterens</a:t>
            </a:r>
          </a:p>
        </p:txBody>
      </p:sp>
      <p:sp>
        <p:nvSpPr>
          <p:cNvPr id="5" name="Date Placeholder 4"/>
          <p:cNvSpPr>
            <a:spLocks noGrp="1"/>
          </p:cNvSpPr>
          <p:nvPr>
            <p:ph type="dt" sz="half" idx="10"/>
          </p:nvPr>
        </p:nvSpPr>
        <p:spPr/>
        <p:txBody>
          <a:bodyPr/>
          <a:lstStyle/>
          <a:p>
            <a:fld id="{7A458A12-9FB7-4F2B-A272-8F652CB2191D}" type="datetimeFigureOut">
              <a:rPr lang="da-DK" smtClean="0"/>
              <a:t>11-09-2019</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2450393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366970" y="251989"/>
            <a:ext cx="1718306" cy="881962"/>
          </a:xfrm>
        </p:spPr>
        <p:txBody>
          <a:bodyPr anchor="b"/>
          <a:lstStyle>
            <a:lvl1pPr>
              <a:defRPr sz="1764"/>
            </a:lvl1pPr>
          </a:lstStyle>
          <a:p>
            <a:r>
              <a:rPr lang="da-DK" smtClean="0"/>
              <a:t>Klik for at redigere i master</a:t>
            </a:r>
            <a:endParaRPr lang="en-US" dirty="0"/>
          </a:p>
        </p:txBody>
      </p:sp>
      <p:sp>
        <p:nvSpPr>
          <p:cNvPr id="3" name="Picture Placeholder 2"/>
          <p:cNvSpPr>
            <a:spLocks noGrp="1" noChangeAspect="1"/>
          </p:cNvSpPr>
          <p:nvPr>
            <p:ph type="pic" idx="1"/>
          </p:nvPr>
        </p:nvSpPr>
        <p:spPr>
          <a:xfrm>
            <a:off x="2264945" y="544227"/>
            <a:ext cx="2697123" cy="2686135"/>
          </a:xfrm>
        </p:spPr>
        <p:txBody>
          <a:bodyPr anchor="t"/>
          <a:lstStyle>
            <a:lvl1pPr marL="0" indent="0">
              <a:buNone/>
              <a:defRPr sz="1764"/>
            </a:lvl1pPr>
            <a:lvl2pPr marL="252009" indent="0">
              <a:buNone/>
              <a:defRPr sz="1543"/>
            </a:lvl2pPr>
            <a:lvl3pPr marL="504017" indent="0">
              <a:buNone/>
              <a:defRPr sz="1323"/>
            </a:lvl3pPr>
            <a:lvl4pPr marL="756026" indent="0">
              <a:buNone/>
              <a:defRPr sz="1102"/>
            </a:lvl4pPr>
            <a:lvl5pPr marL="1008035" indent="0">
              <a:buNone/>
              <a:defRPr sz="1102"/>
            </a:lvl5pPr>
            <a:lvl6pPr marL="1260043" indent="0">
              <a:buNone/>
              <a:defRPr sz="1102"/>
            </a:lvl6pPr>
            <a:lvl7pPr marL="1512052" indent="0">
              <a:buNone/>
              <a:defRPr sz="1102"/>
            </a:lvl7pPr>
            <a:lvl8pPr marL="1764060" indent="0">
              <a:buNone/>
              <a:defRPr sz="1102"/>
            </a:lvl8pPr>
            <a:lvl9pPr marL="2016069" indent="0">
              <a:buNone/>
              <a:defRPr sz="1102"/>
            </a:lvl9pPr>
          </a:lstStyle>
          <a:p>
            <a:r>
              <a:rPr lang="da-DK" smtClean="0"/>
              <a:t>Klik på ikonet for at tilføje et billede</a:t>
            </a:r>
            <a:endParaRPr lang="en-US" dirty="0"/>
          </a:p>
        </p:txBody>
      </p:sp>
      <p:sp>
        <p:nvSpPr>
          <p:cNvPr id="4" name="Text Placeholder 3"/>
          <p:cNvSpPr>
            <a:spLocks noGrp="1"/>
          </p:cNvSpPr>
          <p:nvPr>
            <p:ph type="body" sz="half" idx="2"/>
          </p:nvPr>
        </p:nvSpPr>
        <p:spPr>
          <a:xfrm>
            <a:off x="366970" y="1133952"/>
            <a:ext cx="1718306" cy="2100785"/>
          </a:xfrm>
        </p:spPr>
        <p:txBody>
          <a:bodyPr/>
          <a:lstStyle>
            <a:lvl1pPr marL="0" indent="0">
              <a:buNone/>
              <a:defRPr sz="882"/>
            </a:lvl1pPr>
            <a:lvl2pPr marL="252009" indent="0">
              <a:buNone/>
              <a:defRPr sz="772"/>
            </a:lvl2pPr>
            <a:lvl3pPr marL="504017" indent="0">
              <a:buNone/>
              <a:defRPr sz="661"/>
            </a:lvl3pPr>
            <a:lvl4pPr marL="756026" indent="0">
              <a:buNone/>
              <a:defRPr sz="551"/>
            </a:lvl4pPr>
            <a:lvl5pPr marL="1008035" indent="0">
              <a:buNone/>
              <a:defRPr sz="551"/>
            </a:lvl5pPr>
            <a:lvl6pPr marL="1260043" indent="0">
              <a:buNone/>
              <a:defRPr sz="551"/>
            </a:lvl6pPr>
            <a:lvl7pPr marL="1512052" indent="0">
              <a:buNone/>
              <a:defRPr sz="551"/>
            </a:lvl7pPr>
            <a:lvl8pPr marL="1764060" indent="0">
              <a:buNone/>
              <a:defRPr sz="551"/>
            </a:lvl8pPr>
            <a:lvl9pPr marL="2016069" indent="0">
              <a:buNone/>
              <a:defRPr sz="551"/>
            </a:lvl9pPr>
          </a:lstStyle>
          <a:p>
            <a:pPr lvl="0"/>
            <a:r>
              <a:rPr lang="da-DK" smtClean="0"/>
              <a:t>Rediger typografien i masterens</a:t>
            </a:r>
          </a:p>
        </p:txBody>
      </p:sp>
      <p:sp>
        <p:nvSpPr>
          <p:cNvPr id="5" name="Date Placeholder 4"/>
          <p:cNvSpPr>
            <a:spLocks noGrp="1"/>
          </p:cNvSpPr>
          <p:nvPr>
            <p:ph type="dt" sz="half" idx="10"/>
          </p:nvPr>
        </p:nvSpPr>
        <p:spPr/>
        <p:txBody>
          <a:bodyPr/>
          <a:lstStyle/>
          <a:p>
            <a:fld id="{7A458A12-9FB7-4F2B-A272-8F652CB2191D}" type="datetimeFigureOut">
              <a:rPr lang="da-DK" smtClean="0"/>
              <a:t>11-09-2019</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12FE5C53-72B6-41AF-8ABF-1F934B88058D}" type="slidenum">
              <a:rPr lang="da-DK" smtClean="0"/>
              <a:t>‹nr.›</a:t>
            </a:fld>
            <a:endParaRPr lang="da-DK"/>
          </a:p>
        </p:txBody>
      </p:sp>
    </p:spTree>
    <p:extLst>
      <p:ext uri="{BB962C8B-B14F-4D97-AF65-F5344CB8AC3E}">
        <p14:creationId xmlns:p14="http://schemas.microsoft.com/office/powerpoint/2010/main" val="3260378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6276" y="201242"/>
            <a:ext cx="4595098" cy="730594"/>
          </a:xfrm>
          <a:prstGeom prst="rect">
            <a:avLst/>
          </a:prstGeom>
        </p:spPr>
        <p:txBody>
          <a:bodyPr vert="horz" lIns="91440" tIns="45720" rIns="91440" bIns="45720" rtlCol="0" anchor="ctr">
            <a:normAutofit/>
          </a:bodyPr>
          <a:lstStyle/>
          <a:p>
            <a:r>
              <a:rPr lang="da-DK" smtClean="0"/>
              <a:t>Klik for at redigere i master</a:t>
            </a:r>
            <a:endParaRPr lang="en-US" dirty="0"/>
          </a:p>
        </p:txBody>
      </p:sp>
      <p:sp>
        <p:nvSpPr>
          <p:cNvPr id="3" name="Text Placeholder 2"/>
          <p:cNvSpPr>
            <a:spLocks noGrp="1"/>
          </p:cNvSpPr>
          <p:nvPr>
            <p:ph type="body" idx="1"/>
          </p:nvPr>
        </p:nvSpPr>
        <p:spPr>
          <a:xfrm>
            <a:off x="366276" y="1006207"/>
            <a:ext cx="4595098" cy="2398272"/>
          </a:xfrm>
          <a:prstGeom prst="rect">
            <a:avLst/>
          </a:prstGeom>
        </p:spPr>
        <p:txBody>
          <a:bodyPr vert="horz" lIns="91440" tIns="45720" rIns="91440" bIns="45720" rtlCol="0">
            <a:normAutofit/>
          </a:bodyPr>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4" name="Date Placeholder 3"/>
          <p:cNvSpPr>
            <a:spLocks noGrp="1"/>
          </p:cNvSpPr>
          <p:nvPr>
            <p:ph type="dt" sz="half" idx="2"/>
          </p:nvPr>
        </p:nvSpPr>
        <p:spPr>
          <a:xfrm>
            <a:off x="366276" y="3503351"/>
            <a:ext cx="1198721" cy="201241"/>
          </a:xfrm>
          <a:prstGeom prst="rect">
            <a:avLst/>
          </a:prstGeom>
        </p:spPr>
        <p:txBody>
          <a:bodyPr vert="horz" lIns="91440" tIns="45720" rIns="91440" bIns="45720" rtlCol="0" anchor="ctr"/>
          <a:lstStyle>
            <a:lvl1pPr algn="l">
              <a:defRPr sz="661">
                <a:solidFill>
                  <a:schemeClr val="tx1">
                    <a:tint val="75000"/>
                  </a:schemeClr>
                </a:solidFill>
              </a:defRPr>
            </a:lvl1pPr>
          </a:lstStyle>
          <a:p>
            <a:fld id="{7A458A12-9FB7-4F2B-A272-8F652CB2191D}" type="datetimeFigureOut">
              <a:rPr lang="da-DK" smtClean="0"/>
              <a:t>11-09-2019</a:t>
            </a:fld>
            <a:endParaRPr lang="da-DK"/>
          </a:p>
        </p:txBody>
      </p:sp>
      <p:sp>
        <p:nvSpPr>
          <p:cNvPr id="5" name="Footer Placeholder 4"/>
          <p:cNvSpPr>
            <a:spLocks noGrp="1"/>
          </p:cNvSpPr>
          <p:nvPr>
            <p:ph type="ftr" sz="quarter" idx="3"/>
          </p:nvPr>
        </p:nvSpPr>
        <p:spPr>
          <a:xfrm>
            <a:off x="1764784" y="3503351"/>
            <a:ext cx="1798082" cy="201241"/>
          </a:xfrm>
          <a:prstGeom prst="rect">
            <a:avLst/>
          </a:prstGeom>
        </p:spPr>
        <p:txBody>
          <a:bodyPr vert="horz" lIns="91440" tIns="45720" rIns="91440" bIns="45720" rtlCol="0" anchor="ctr"/>
          <a:lstStyle>
            <a:lvl1pPr algn="ctr">
              <a:defRPr sz="661">
                <a:solidFill>
                  <a:schemeClr val="tx1">
                    <a:tint val="75000"/>
                  </a:schemeClr>
                </a:solidFill>
              </a:defRPr>
            </a:lvl1pPr>
          </a:lstStyle>
          <a:p>
            <a:endParaRPr lang="da-DK"/>
          </a:p>
        </p:txBody>
      </p:sp>
      <p:sp>
        <p:nvSpPr>
          <p:cNvPr id="6" name="Slide Number Placeholder 5"/>
          <p:cNvSpPr>
            <a:spLocks noGrp="1"/>
          </p:cNvSpPr>
          <p:nvPr>
            <p:ph type="sldNum" sz="quarter" idx="4"/>
          </p:nvPr>
        </p:nvSpPr>
        <p:spPr>
          <a:xfrm>
            <a:off x="3762653" y="3503351"/>
            <a:ext cx="1198721" cy="201241"/>
          </a:xfrm>
          <a:prstGeom prst="rect">
            <a:avLst/>
          </a:prstGeom>
        </p:spPr>
        <p:txBody>
          <a:bodyPr vert="horz" lIns="91440" tIns="45720" rIns="91440" bIns="45720" rtlCol="0" anchor="ctr"/>
          <a:lstStyle>
            <a:lvl1pPr algn="r">
              <a:defRPr sz="661">
                <a:solidFill>
                  <a:schemeClr val="tx1">
                    <a:tint val="75000"/>
                  </a:schemeClr>
                </a:solidFill>
              </a:defRPr>
            </a:lvl1pPr>
          </a:lstStyle>
          <a:p>
            <a:fld id="{12FE5C53-72B6-41AF-8ABF-1F934B88058D}" type="slidenum">
              <a:rPr lang="da-DK" smtClean="0"/>
              <a:t>‹nr.›</a:t>
            </a:fld>
            <a:endParaRPr lang="da-DK"/>
          </a:p>
        </p:txBody>
      </p:sp>
    </p:spTree>
    <p:extLst>
      <p:ext uri="{BB962C8B-B14F-4D97-AF65-F5344CB8AC3E}">
        <p14:creationId xmlns:p14="http://schemas.microsoft.com/office/powerpoint/2010/main" val="32407683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04017" rtl="0" eaLnBrk="1" latinLnBrk="0" hangingPunct="1">
        <a:lnSpc>
          <a:spcPct val="90000"/>
        </a:lnSpc>
        <a:spcBef>
          <a:spcPct val="0"/>
        </a:spcBef>
        <a:buNone/>
        <a:defRPr sz="2425" kern="1200">
          <a:solidFill>
            <a:schemeClr val="tx1"/>
          </a:solidFill>
          <a:latin typeface="+mj-lt"/>
          <a:ea typeface="+mj-ea"/>
          <a:cs typeface="+mj-cs"/>
        </a:defRPr>
      </a:lvl1pPr>
    </p:titleStyle>
    <p:bodyStyle>
      <a:lvl1pPr marL="126004" indent="-126004" algn="l" defTabSz="504017" rtl="0" eaLnBrk="1" latinLnBrk="0" hangingPunct="1">
        <a:lnSpc>
          <a:spcPct val="90000"/>
        </a:lnSpc>
        <a:spcBef>
          <a:spcPts val="551"/>
        </a:spcBef>
        <a:buFont typeface="Arial" panose="020B0604020202020204" pitchFamily="34" charset="0"/>
        <a:buChar char="•"/>
        <a:defRPr sz="1543" kern="1200">
          <a:solidFill>
            <a:schemeClr val="tx1"/>
          </a:solidFill>
          <a:latin typeface="+mn-lt"/>
          <a:ea typeface="+mn-ea"/>
          <a:cs typeface="+mn-cs"/>
        </a:defRPr>
      </a:lvl1pPr>
      <a:lvl2pPr marL="378013" indent="-126004" algn="l" defTabSz="504017" rtl="0" eaLnBrk="1" latinLnBrk="0" hangingPunct="1">
        <a:lnSpc>
          <a:spcPct val="90000"/>
        </a:lnSpc>
        <a:spcBef>
          <a:spcPts val="276"/>
        </a:spcBef>
        <a:buFont typeface="Arial" panose="020B0604020202020204" pitchFamily="34" charset="0"/>
        <a:buChar char="•"/>
        <a:defRPr sz="1323" kern="1200">
          <a:solidFill>
            <a:schemeClr val="tx1"/>
          </a:solidFill>
          <a:latin typeface="+mn-lt"/>
          <a:ea typeface="+mn-ea"/>
          <a:cs typeface="+mn-cs"/>
        </a:defRPr>
      </a:lvl2pPr>
      <a:lvl3pPr marL="630022" indent="-126004" algn="l" defTabSz="504017" rtl="0" eaLnBrk="1" latinLnBrk="0" hangingPunct="1">
        <a:lnSpc>
          <a:spcPct val="90000"/>
        </a:lnSpc>
        <a:spcBef>
          <a:spcPts val="276"/>
        </a:spcBef>
        <a:buFont typeface="Arial" panose="020B0604020202020204" pitchFamily="34" charset="0"/>
        <a:buChar char="•"/>
        <a:defRPr sz="1102" kern="1200">
          <a:solidFill>
            <a:schemeClr val="tx1"/>
          </a:solidFill>
          <a:latin typeface="+mn-lt"/>
          <a:ea typeface="+mn-ea"/>
          <a:cs typeface="+mn-cs"/>
        </a:defRPr>
      </a:lvl3pPr>
      <a:lvl4pPr marL="882030"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4pPr>
      <a:lvl5pPr marL="1134039"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5pPr>
      <a:lvl6pPr marL="1386048"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6pPr>
      <a:lvl7pPr marL="1638056"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7pPr>
      <a:lvl8pPr marL="1890065"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8pPr>
      <a:lvl9pPr marL="2142073"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9pPr>
    </p:bodyStyle>
    <p:otherStyle>
      <a:defPPr>
        <a:defRPr lang="en-US"/>
      </a:defPPr>
      <a:lvl1pPr marL="0" algn="l" defTabSz="504017" rtl="0" eaLnBrk="1" latinLnBrk="0" hangingPunct="1">
        <a:defRPr sz="992" kern="1200">
          <a:solidFill>
            <a:schemeClr val="tx1"/>
          </a:solidFill>
          <a:latin typeface="+mn-lt"/>
          <a:ea typeface="+mn-ea"/>
          <a:cs typeface="+mn-cs"/>
        </a:defRPr>
      </a:lvl1pPr>
      <a:lvl2pPr marL="252009" algn="l" defTabSz="504017" rtl="0" eaLnBrk="1" latinLnBrk="0" hangingPunct="1">
        <a:defRPr sz="992" kern="1200">
          <a:solidFill>
            <a:schemeClr val="tx1"/>
          </a:solidFill>
          <a:latin typeface="+mn-lt"/>
          <a:ea typeface="+mn-ea"/>
          <a:cs typeface="+mn-cs"/>
        </a:defRPr>
      </a:lvl2pPr>
      <a:lvl3pPr marL="504017" algn="l" defTabSz="504017" rtl="0" eaLnBrk="1" latinLnBrk="0" hangingPunct="1">
        <a:defRPr sz="992" kern="1200">
          <a:solidFill>
            <a:schemeClr val="tx1"/>
          </a:solidFill>
          <a:latin typeface="+mn-lt"/>
          <a:ea typeface="+mn-ea"/>
          <a:cs typeface="+mn-cs"/>
        </a:defRPr>
      </a:lvl3pPr>
      <a:lvl4pPr marL="756026" algn="l" defTabSz="504017" rtl="0" eaLnBrk="1" latinLnBrk="0" hangingPunct="1">
        <a:defRPr sz="992" kern="1200">
          <a:solidFill>
            <a:schemeClr val="tx1"/>
          </a:solidFill>
          <a:latin typeface="+mn-lt"/>
          <a:ea typeface="+mn-ea"/>
          <a:cs typeface="+mn-cs"/>
        </a:defRPr>
      </a:lvl4pPr>
      <a:lvl5pPr marL="1008035" algn="l" defTabSz="504017" rtl="0" eaLnBrk="1" latinLnBrk="0" hangingPunct="1">
        <a:defRPr sz="992" kern="1200">
          <a:solidFill>
            <a:schemeClr val="tx1"/>
          </a:solidFill>
          <a:latin typeface="+mn-lt"/>
          <a:ea typeface="+mn-ea"/>
          <a:cs typeface="+mn-cs"/>
        </a:defRPr>
      </a:lvl5pPr>
      <a:lvl6pPr marL="1260043" algn="l" defTabSz="504017" rtl="0" eaLnBrk="1" latinLnBrk="0" hangingPunct="1">
        <a:defRPr sz="992" kern="1200">
          <a:solidFill>
            <a:schemeClr val="tx1"/>
          </a:solidFill>
          <a:latin typeface="+mn-lt"/>
          <a:ea typeface="+mn-ea"/>
          <a:cs typeface="+mn-cs"/>
        </a:defRPr>
      </a:lvl6pPr>
      <a:lvl7pPr marL="1512052" algn="l" defTabSz="504017" rtl="0" eaLnBrk="1" latinLnBrk="0" hangingPunct="1">
        <a:defRPr sz="992" kern="1200">
          <a:solidFill>
            <a:schemeClr val="tx1"/>
          </a:solidFill>
          <a:latin typeface="+mn-lt"/>
          <a:ea typeface="+mn-ea"/>
          <a:cs typeface="+mn-cs"/>
        </a:defRPr>
      </a:lvl7pPr>
      <a:lvl8pPr marL="1764060" algn="l" defTabSz="504017" rtl="0" eaLnBrk="1" latinLnBrk="0" hangingPunct="1">
        <a:defRPr sz="992" kern="1200">
          <a:solidFill>
            <a:schemeClr val="tx1"/>
          </a:solidFill>
          <a:latin typeface="+mn-lt"/>
          <a:ea typeface="+mn-ea"/>
          <a:cs typeface="+mn-cs"/>
        </a:defRPr>
      </a:lvl8pPr>
      <a:lvl9pPr marL="2016069" algn="l" defTabSz="504017" rtl="0" eaLnBrk="1" latinLnBrk="0" hangingPunct="1">
        <a:defRPr sz="99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0" y="0"/>
            <a:ext cx="5327650" cy="377983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ln>
                <a:solidFill>
                  <a:schemeClr val="tx1"/>
                </a:solidFill>
              </a:ln>
            </a:endParaRPr>
          </a:p>
        </p:txBody>
      </p:sp>
      <p:sp>
        <p:nvSpPr>
          <p:cNvPr id="3" name="Tekstfelt 2"/>
          <p:cNvSpPr txBox="1"/>
          <p:nvPr/>
        </p:nvSpPr>
        <p:spPr>
          <a:xfrm>
            <a:off x="1092482" y="878775"/>
            <a:ext cx="4142709" cy="2862322"/>
          </a:xfrm>
          <a:prstGeom prst="rect">
            <a:avLst/>
          </a:prstGeom>
          <a:noFill/>
        </p:spPr>
        <p:txBody>
          <a:bodyPr wrap="square" rtlCol="0">
            <a:spAutoFit/>
          </a:bodyPr>
          <a:lstStyle/>
          <a:p>
            <a:r>
              <a:rPr lang="da-DK" sz="1200" b="1" dirty="0"/>
              <a:t>Tryghed</a:t>
            </a:r>
            <a:r>
              <a:rPr lang="da-DK" sz="900" b="1" dirty="0"/>
              <a:t> </a:t>
            </a:r>
          </a:p>
          <a:p>
            <a:r>
              <a:rPr lang="da-DK" sz="900" dirty="0"/>
              <a:t>Det er afgørende, at </a:t>
            </a:r>
            <a:r>
              <a:rPr lang="da-DK" sz="900" dirty="0" smtClean="0"/>
              <a:t>forældre og det </a:t>
            </a:r>
            <a:r>
              <a:rPr lang="da-DK" sz="900" dirty="0"/>
              <a:t>lille barn oplever tryghed i overgangen fra hjemmet til </a:t>
            </a:r>
            <a:r>
              <a:rPr lang="da-DK" sz="900" dirty="0" smtClean="0"/>
              <a:t>dagpleje eller vuggestue. Sundhedsplejersken, dagplejen/vuggestuen og forældrene er alle med til at sikre barnets tryghed i </a:t>
            </a:r>
            <a:r>
              <a:rPr lang="da-DK" sz="900" dirty="0"/>
              <a:t>et tæt </a:t>
            </a:r>
            <a:r>
              <a:rPr lang="da-DK" sz="900" dirty="0" smtClean="0"/>
              <a:t>samarbejde. Kendte voksne, trygge rammer og en rolig atmosfære skaber tryghed. </a:t>
            </a:r>
          </a:p>
          <a:p>
            <a:endParaRPr lang="da-DK" sz="900" b="1" dirty="0" smtClean="0"/>
          </a:p>
          <a:p>
            <a:r>
              <a:rPr lang="da-DK" sz="1200" b="1" dirty="0" smtClean="0"/>
              <a:t>Mestring </a:t>
            </a:r>
            <a:endParaRPr lang="da-DK" sz="1200" b="1" dirty="0"/>
          </a:p>
          <a:p>
            <a:r>
              <a:rPr lang="da-DK" sz="900" dirty="0" smtClean="0"/>
              <a:t>Sundhedsplejersken, pædagogen/dagplejen </a:t>
            </a:r>
            <a:r>
              <a:rPr lang="da-DK" sz="900" dirty="0"/>
              <a:t>og forældre </a:t>
            </a:r>
            <a:r>
              <a:rPr lang="da-DK" sz="900" dirty="0" smtClean="0"/>
              <a:t>møder </a:t>
            </a:r>
            <a:r>
              <a:rPr lang="da-DK" sz="900" dirty="0"/>
              <a:t>det lille barn med klare, positive forventninger i forhold til overgangen til det nye</a:t>
            </a:r>
            <a:r>
              <a:rPr lang="da-DK" sz="900" dirty="0" smtClean="0"/>
              <a:t>. Det enkelte barn skal have plads til at eksperimentere og udvikle sig. Det gør ikke noget, at det er svært - det er bare vigtigt, at barnet oplever at kunne mestre det og falde til i de nye omgivelser. </a:t>
            </a:r>
          </a:p>
          <a:p>
            <a:endParaRPr lang="da-DK" sz="900" b="1" dirty="0"/>
          </a:p>
          <a:p>
            <a:r>
              <a:rPr lang="da-DK" sz="1200" b="1" dirty="0"/>
              <a:t>Deltagelse </a:t>
            </a:r>
          </a:p>
          <a:p>
            <a:r>
              <a:rPr lang="da-DK" sz="900" dirty="0"/>
              <a:t>Forældrene og det lille barn </a:t>
            </a:r>
            <a:r>
              <a:rPr lang="da-DK" sz="900" dirty="0" smtClean="0"/>
              <a:t>har </a:t>
            </a:r>
            <a:r>
              <a:rPr lang="da-DK" sz="900" dirty="0"/>
              <a:t>mulighed for at deltage aktivt i overgangen fra hjemmet til </a:t>
            </a:r>
            <a:r>
              <a:rPr lang="da-DK" sz="900" dirty="0" smtClean="0"/>
              <a:t>dagpleje eller vuggestue, og sundhedsplejersken understøtter </a:t>
            </a:r>
            <a:r>
              <a:rPr lang="da-DK" sz="900" dirty="0"/>
              <a:t>og </a:t>
            </a:r>
            <a:r>
              <a:rPr lang="da-DK" sz="900" dirty="0" smtClean="0"/>
              <a:t>forbereder </a:t>
            </a:r>
            <a:r>
              <a:rPr lang="da-DK" sz="900" dirty="0"/>
              <a:t>forældrene </a:t>
            </a:r>
            <a:r>
              <a:rPr lang="da-DK" sz="900" dirty="0" smtClean="0"/>
              <a:t>på, hvordan de kan deltage. Barnet bliver på bedste måde set, hørt og inviteret ind i børnefællesskabet – og bliver hjulpet til at deltage aktivt i aktiviteter, i eget tempo. </a:t>
            </a:r>
            <a:endParaRPr lang="da-DK" sz="900" b="1" dirty="0"/>
          </a:p>
        </p:txBody>
      </p:sp>
      <p:pic>
        <p:nvPicPr>
          <p:cNvPr id="9" name="Billede 8"/>
          <p:cNvPicPr>
            <a:picLocks noChangeAspect="1"/>
          </p:cNvPicPr>
          <p:nvPr/>
        </p:nvPicPr>
        <p:blipFill>
          <a:blip r:embed="rId2"/>
          <a:stretch>
            <a:fillRect/>
          </a:stretch>
        </p:blipFill>
        <p:spPr>
          <a:xfrm>
            <a:off x="16038" y="16044"/>
            <a:ext cx="5305930" cy="816495"/>
          </a:xfrm>
          <a:prstGeom prst="rect">
            <a:avLst/>
          </a:prstGeom>
        </p:spPr>
      </p:pic>
      <p:sp>
        <p:nvSpPr>
          <p:cNvPr id="10" name="Rektangel 9"/>
          <p:cNvSpPr/>
          <p:nvPr/>
        </p:nvSpPr>
        <p:spPr>
          <a:xfrm>
            <a:off x="758871" y="221928"/>
            <a:ext cx="4375483" cy="404726"/>
          </a:xfrm>
          <a:prstGeom prst="rect">
            <a:avLst/>
          </a:prstGeom>
        </p:spPr>
        <p:txBody>
          <a:bodyPr wrap="square">
            <a:spAutoFit/>
          </a:bodyPr>
          <a:lstStyle/>
          <a:p>
            <a:pPr algn="ctr">
              <a:lnSpc>
                <a:spcPct val="106000"/>
              </a:lnSpc>
              <a:spcAft>
                <a:spcPts val="800"/>
              </a:spcAft>
            </a:pPr>
            <a:r>
              <a:rPr lang="da-DK" sz="20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Tre værdier for overgange </a:t>
            </a:r>
            <a:r>
              <a:rPr lang="da-DK" sz="20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og </a:t>
            </a:r>
            <a:r>
              <a:rPr lang="da-DK" sz="20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opstart</a:t>
            </a:r>
            <a:endParaRPr lang="da-DK"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Billede 3"/>
          <p:cNvPicPr>
            <a:picLocks noChangeAspect="1"/>
          </p:cNvPicPr>
          <p:nvPr/>
        </p:nvPicPr>
        <p:blipFill>
          <a:blip r:embed="rId3"/>
          <a:stretch>
            <a:fillRect/>
          </a:stretch>
        </p:blipFill>
        <p:spPr>
          <a:xfrm rot="5400000">
            <a:off x="164519" y="1992991"/>
            <a:ext cx="842400" cy="456300"/>
          </a:xfrm>
          <a:prstGeom prst="rect">
            <a:avLst/>
          </a:prstGeom>
        </p:spPr>
      </p:pic>
      <p:pic>
        <p:nvPicPr>
          <p:cNvPr id="6" name="Billede 5"/>
          <p:cNvPicPr>
            <a:picLocks noChangeAspect="1"/>
          </p:cNvPicPr>
          <p:nvPr/>
        </p:nvPicPr>
        <p:blipFill>
          <a:blip r:embed="rId4"/>
          <a:stretch>
            <a:fillRect/>
          </a:stretch>
        </p:blipFill>
        <p:spPr>
          <a:xfrm rot="5400000">
            <a:off x="164997" y="2952770"/>
            <a:ext cx="842400" cy="457256"/>
          </a:xfrm>
          <a:prstGeom prst="rect">
            <a:avLst/>
          </a:prstGeom>
        </p:spPr>
      </p:pic>
      <p:pic>
        <p:nvPicPr>
          <p:cNvPr id="7" name="Billede 6"/>
          <p:cNvPicPr>
            <a:picLocks noChangeAspect="1"/>
          </p:cNvPicPr>
          <p:nvPr/>
        </p:nvPicPr>
        <p:blipFill>
          <a:blip r:embed="rId5"/>
          <a:stretch>
            <a:fillRect/>
          </a:stretch>
        </p:blipFill>
        <p:spPr>
          <a:xfrm>
            <a:off x="337239" y="1009325"/>
            <a:ext cx="496960" cy="731688"/>
          </a:xfrm>
          <a:prstGeom prst="rect">
            <a:avLst/>
          </a:prstGeom>
        </p:spPr>
      </p:pic>
    </p:spTree>
    <p:extLst>
      <p:ext uri="{BB962C8B-B14F-4D97-AF65-F5344CB8AC3E}">
        <p14:creationId xmlns:p14="http://schemas.microsoft.com/office/powerpoint/2010/main" val="29595633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el 6"/>
          <p:cNvGraphicFramePr>
            <a:graphicFrameLocks noGrp="1"/>
          </p:cNvGraphicFramePr>
          <p:nvPr>
            <p:extLst>
              <p:ext uri="{D42A27DB-BD31-4B8C-83A1-F6EECF244321}">
                <p14:modId xmlns:p14="http://schemas.microsoft.com/office/powerpoint/2010/main" val="2862018848"/>
              </p:ext>
            </p:extLst>
          </p:nvPr>
        </p:nvGraphicFramePr>
        <p:xfrm>
          <a:off x="3597310" y="208790"/>
          <a:ext cx="382086" cy="3379698"/>
        </p:xfrm>
        <a:graphic>
          <a:graphicData uri="http://schemas.openxmlformats.org/drawingml/2006/table">
            <a:tbl>
              <a:tblPr/>
              <a:tblGrid>
                <a:gridCol w="382086">
                  <a:extLst>
                    <a:ext uri="{9D8B030D-6E8A-4147-A177-3AD203B41FA5}">
                      <a16:colId xmlns:a16="http://schemas.microsoft.com/office/drawing/2014/main" val="3102501648"/>
                    </a:ext>
                  </a:extLst>
                </a:gridCol>
              </a:tblGrid>
              <a:tr h="3379698">
                <a:tc>
                  <a:txBody>
                    <a:bodyPr/>
                    <a:lstStyle/>
                    <a:p>
                      <a:endParaRPr lang="da-DK" dirty="0"/>
                    </a:p>
                  </a:txBody>
                  <a:tcPr>
                    <a:lnL w="12700" cap="flat" cmpd="sng" algn="ctr">
                      <a:solidFill>
                        <a:schemeClr val="bg2">
                          <a:lumMod val="50000"/>
                        </a:schemeClr>
                      </a:solidFill>
                      <a:prstDash val="solid"/>
                      <a:round/>
                      <a:headEnd type="none" w="med" len="med"/>
                      <a:tailEnd type="none" w="med" len="me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703323044"/>
                  </a:ext>
                </a:extLst>
              </a:tr>
            </a:tbl>
          </a:graphicData>
        </a:graphic>
      </p:graphicFrame>
      <p:graphicFrame>
        <p:nvGraphicFramePr>
          <p:cNvPr id="8" name="Tabel 7"/>
          <p:cNvGraphicFramePr>
            <a:graphicFrameLocks noGrp="1"/>
          </p:cNvGraphicFramePr>
          <p:nvPr>
            <p:extLst>
              <p:ext uri="{D42A27DB-BD31-4B8C-83A1-F6EECF244321}">
                <p14:modId xmlns:p14="http://schemas.microsoft.com/office/powerpoint/2010/main" val="3953631745"/>
              </p:ext>
            </p:extLst>
          </p:nvPr>
        </p:nvGraphicFramePr>
        <p:xfrm>
          <a:off x="3707863" y="1876926"/>
          <a:ext cx="1422080" cy="1364640"/>
        </p:xfrm>
        <a:graphic>
          <a:graphicData uri="http://schemas.openxmlformats.org/drawingml/2006/table">
            <a:tbl>
              <a:tblPr firstRow="1" bandRow="1">
                <a:tableStyleId>{5C22544A-7EE6-4342-B048-85BDC9FD1C3A}</a:tableStyleId>
              </a:tblPr>
              <a:tblGrid>
                <a:gridCol w="1422080">
                  <a:extLst>
                    <a:ext uri="{9D8B030D-6E8A-4147-A177-3AD203B41FA5}">
                      <a16:colId xmlns:a16="http://schemas.microsoft.com/office/drawing/2014/main" val="2185597856"/>
                    </a:ext>
                  </a:extLst>
                </a:gridCol>
              </a:tblGrid>
              <a:tr h="328282">
                <a:tc>
                  <a:txBody>
                    <a:bodyPr/>
                    <a:lstStyle/>
                    <a:p>
                      <a:r>
                        <a:rPr lang="da-DK" sz="900" dirty="0" smtClean="0">
                          <a:solidFill>
                            <a:schemeClr val="tx1"/>
                          </a:solidFill>
                        </a:rPr>
                        <a:t>Forældre til: </a:t>
                      </a:r>
                      <a:endParaRPr lang="da-DK" sz="900" dirty="0">
                        <a:solidFill>
                          <a:schemeClr val="tx1"/>
                        </a:solidFill>
                      </a:endParaRPr>
                    </a:p>
                  </a:txBody>
                  <a:tcPr>
                    <a:lnL w="12700" cmpd="sng">
                      <a:noFill/>
                    </a:lnL>
                    <a:lnR w="12700" cmpd="sng">
                      <a:noFill/>
                    </a:lnR>
                    <a:lnT w="12700" cmpd="sng">
                      <a:noFill/>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57445464"/>
                  </a:ext>
                </a:extLst>
              </a:tr>
              <a:tr h="328282">
                <a:tc>
                  <a:txBody>
                    <a:bodyPr/>
                    <a:lstStyle/>
                    <a:p>
                      <a:endParaRPr lang="da-DK" dirty="0"/>
                    </a:p>
                  </a:txBody>
                  <a:tcPr>
                    <a:lnL w="12700" cmpd="sng">
                      <a:noFill/>
                    </a:lnL>
                    <a:lnR w="12700" cmpd="sng">
                      <a:noFill/>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30813715"/>
                  </a:ext>
                </a:extLst>
              </a:tr>
              <a:tr h="328282">
                <a:tc>
                  <a:txBody>
                    <a:bodyPr/>
                    <a:lstStyle/>
                    <a:p>
                      <a:pPr marL="0" marR="0" lvl="0" indent="0" algn="l" defTabSz="504017" rtl="0" eaLnBrk="1" fontAlgn="auto" latinLnBrk="0" hangingPunct="1">
                        <a:lnSpc>
                          <a:spcPct val="100000"/>
                        </a:lnSpc>
                        <a:spcBef>
                          <a:spcPts val="0"/>
                        </a:spcBef>
                        <a:spcAft>
                          <a:spcPts val="0"/>
                        </a:spcAft>
                        <a:buClrTx/>
                        <a:buSzTx/>
                        <a:buFontTx/>
                        <a:buNone/>
                        <a:tabLst/>
                        <a:defRPr/>
                      </a:pPr>
                      <a:r>
                        <a:rPr lang="da-DK" sz="900" b="1" dirty="0" smtClean="0"/>
                        <a:t>Mange hilsner fra:</a:t>
                      </a:r>
                    </a:p>
                    <a:p>
                      <a:endParaRPr lang="da-DK" dirty="0"/>
                    </a:p>
                  </a:txBody>
                  <a:tcPr>
                    <a:lnL w="12700" cmpd="sng">
                      <a:noFill/>
                    </a:lnL>
                    <a:lnR w="12700" cmpd="sng">
                      <a:noFill/>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5514234"/>
                  </a:ext>
                </a:extLst>
              </a:tr>
              <a:tr h="328282">
                <a:tc>
                  <a:txBody>
                    <a:bodyPr/>
                    <a:lstStyle/>
                    <a:p>
                      <a:endParaRPr lang="da-DK" dirty="0"/>
                    </a:p>
                  </a:txBody>
                  <a:tcPr>
                    <a:lnL w="12700" cmpd="sng">
                      <a:noFill/>
                    </a:lnL>
                    <a:lnR w="12700" cmpd="sng">
                      <a:noFill/>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65783950"/>
                  </a:ext>
                </a:extLst>
              </a:tr>
            </a:tbl>
          </a:graphicData>
        </a:graphic>
      </p:graphicFrame>
      <p:sp>
        <p:nvSpPr>
          <p:cNvPr id="9" name="Rektangel 8"/>
          <p:cNvSpPr/>
          <p:nvPr/>
        </p:nvSpPr>
        <p:spPr>
          <a:xfrm>
            <a:off x="4572000" y="208790"/>
            <a:ext cx="501084" cy="663080"/>
          </a:xfrm>
          <a:prstGeom prst="rect">
            <a:avLst/>
          </a:prstGeom>
          <a:noFill/>
          <a:ln>
            <a:solidFill>
              <a:schemeClr val="bg2">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p:cNvSpPr txBox="1"/>
          <p:nvPr/>
        </p:nvSpPr>
        <p:spPr>
          <a:xfrm>
            <a:off x="160740" y="198000"/>
            <a:ext cx="3429000" cy="3308598"/>
          </a:xfrm>
          <a:prstGeom prst="rect">
            <a:avLst/>
          </a:prstGeom>
          <a:noFill/>
        </p:spPr>
        <p:txBody>
          <a:bodyPr wrap="square" rtlCol="0">
            <a:spAutoFit/>
          </a:bodyPr>
          <a:lstStyle/>
          <a:p>
            <a:r>
              <a:rPr lang="da-DK" sz="950" b="1" dirty="0" smtClean="0"/>
              <a:t>Kære forældre</a:t>
            </a:r>
          </a:p>
          <a:p>
            <a:endParaRPr lang="da-DK" sz="950" dirty="0" smtClean="0"/>
          </a:p>
          <a:p>
            <a:r>
              <a:rPr lang="da-DK" sz="950" dirty="0" smtClean="0"/>
              <a:t>Inden længe skal jeres barn starte i vuggestue, dagpleje eller hos en privat børnepasser. Vi vil gerne være med til at sikre en god opstart for jeres barn, og at både I og barnet får de bedste forudsætninger for en god start, når I skal til at have en ny hverdag. </a:t>
            </a:r>
          </a:p>
          <a:p>
            <a:endParaRPr lang="da-DK" sz="800" dirty="0" smtClean="0"/>
          </a:p>
          <a:p>
            <a:r>
              <a:rPr lang="da-DK" sz="950" dirty="0" smtClean="0"/>
              <a:t>Sundhedsplejersken kender jeres barn og familie godt og vil meget gerne deltage i et opstartsmøde i dagtilbuddet.</a:t>
            </a:r>
          </a:p>
          <a:p>
            <a:endParaRPr lang="da-DK" sz="800" dirty="0" smtClean="0"/>
          </a:p>
          <a:p>
            <a:r>
              <a:rPr lang="da-DK" sz="950" dirty="0" smtClean="0"/>
              <a:t>I samtalen kan sundhedsplejersken hjælpe med at fortælle de nye voksne om vigtige emner, så vi sikrer at jeres barn kan trives, udvikles og få en god start. </a:t>
            </a:r>
          </a:p>
          <a:p>
            <a:endParaRPr lang="da-DK" sz="800" dirty="0"/>
          </a:p>
          <a:p>
            <a:r>
              <a:rPr lang="da-DK" sz="950" dirty="0" smtClean="0"/>
              <a:t>Hvis I laver en aftale om, at sundhedsplejersken skal deltage, vil hun sikre, at hun kommer med til jeres opstartsmøde med dagtilbuddet. Dagplejen eller vuggestuen indkalder til mødet. Hvis jeres barn skal passes i en privatinstitution eller hos en privat børnepasser, skal </a:t>
            </a:r>
            <a:r>
              <a:rPr lang="da-DK" sz="950" smtClean="0"/>
              <a:t>I selv fortælle dem, </a:t>
            </a:r>
            <a:r>
              <a:rPr lang="da-DK" sz="950" dirty="0" smtClean="0"/>
              <a:t>at sundhedsplejersken gerne vil deltage i opstartsmødet.</a:t>
            </a:r>
          </a:p>
          <a:p>
            <a:r>
              <a:rPr lang="da-DK" sz="950" dirty="0"/>
              <a:t>	</a:t>
            </a:r>
            <a:r>
              <a:rPr lang="da-DK" sz="950" dirty="0" smtClean="0"/>
              <a:t>	</a:t>
            </a:r>
            <a:endParaRPr lang="da-DK" sz="950" dirty="0"/>
          </a:p>
        </p:txBody>
      </p:sp>
      <p:pic>
        <p:nvPicPr>
          <p:cNvPr id="6" name="Billede 5"/>
          <p:cNvPicPr>
            <a:picLocks noChangeAspect="1"/>
          </p:cNvPicPr>
          <p:nvPr/>
        </p:nvPicPr>
        <p:blipFill>
          <a:blip r:embed="rId2"/>
          <a:stretch>
            <a:fillRect/>
          </a:stretch>
        </p:blipFill>
        <p:spPr>
          <a:xfrm>
            <a:off x="248637" y="3309258"/>
            <a:ext cx="809800" cy="328765"/>
          </a:xfrm>
          <a:prstGeom prst="rect">
            <a:avLst/>
          </a:prstGeom>
        </p:spPr>
      </p:pic>
      <p:pic>
        <p:nvPicPr>
          <p:cNvPr id="11" name="Billede 10"/>
          <p:cNvPicPr>
            <a:picLocks noChangeAspect="1"/>
          </p:cNvPicPr>
          <p:nvPr/>
        </p:nvPicPr>
        <p:blipFill>
          <a:blip r:embed="rId3"/>
          <a:stretch>
            <a:fillRect/>
          </a:stretch>
        </p:blipFill>
        <p:spPr>
          <a:xfrm>
            <a:off x="4591253" y="314327"/>
            <a:ext cx="462578" cy="452005"/>
          </a:xfrm>
          <a:prstGeom prst="rect">
            <a:avLst/>
          </a:prstGeom>
        </p:spPr>
      </p:pic>
      <p:pic>
        <p:nvPicPr>
          <p:cNvPr id="2" name="Billede 1"/>
          <p:cNvPicPr>
            <a:picLocks noChangeAspect="1"/>
          </p:cNvPicPr>
          <p:nvPr/>
        </p:nvPicPr>
        <p:blipFill>
          <a:blip r:embed="rId4"/>
          <a:stretch>
            <a:fillRect/>
          </a:stretch>
        </p:blipFill>
        <p:spPr>
          <a:xfrm>
            <a:off x="2765934" y="3118874"/>
            <a:ext cx="477543" cy="519149"/>
          </a:xfrm>
          <a:prstGeom prst="rect">
            <a:avLst/>
          </a:prstGeom>
        </p:spPr>
      </p:pic>
    </p:spTree>
    <p:extLst>
      <p:ext uri="{BB962C8B-B14F-4D97-AF65-F5344CB8AC3E}">
        <p14:creationId xmlns:p14="http://schemas.microsoft.com/office/powerpoint/2010/main" val="31527778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423</TotalTime>
  <Words>361</Words>
  <Application>Microsoft Office PowerPoint</Application>
  <PresentationFormat>Brugerdefineret</PresentationFormat>
  <Paragraphs>21</Paragraphs>
  <Slides>2</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2</vt:i4>
      </vt:variant>
    </vt:vector>
  </HeadingPairs>
  <TitlesOfParts>
    <vt:vector size="7" baseType="lpstr">
      <vt:lpstr>Arial</vt:lpstr>
      <vt:lpstr>Calibri</vt:lpstr>
      <vt:lpstr>Calibri Light</vt:lpstr>
      <vt:lpstr>Times New Roman</vt:lpstr>
      <vt:lpstr>Office-tema</vt:lpstr>
      <vt:lpstr>PowerPoint-præsentation</vt:lpstr>
      <vt:lpstr>PowerPoint-præsentation</vt:lpstr>
    </vt:vector>
  </TitlesOfParts>
  <Company>Vejle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Britt Søvsø Mikkelsen  Familie &amp; Forebyggelse  Børn og Unge  Vejle Kommune</dc:creator>
  <cp:lastModifiedBy>Julie Marie Skovmark Elsborg  Sundhedsplejen - Administrativt personale  Børn og Unge  Vejle Kommune</cp:lastModifiedBy>
  <cp:revision>46</cp:revision>
  <cp:lastPrinted>2019-04-23T10:51:27Z</cp:lastPrinted>
  <dcterms:created xsi:type="dcterms:W3CDTF">2019-04-12T12:00:08Z</dcterms:created>
  <dcterms:modified xsi:type="dcterms:W3CDTF">2019-09-11T12:14:00Z</dcterms:modified>
</cp:coreProperties>
</file>